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5366" r:id="rId2"/>
  </p:sldMasterIdLst>
  <p:notesMasterIdLst>
    <p:notesMasterId r:id="rId7"/>
  </p:notesMasterIdLst>
  <p:handoutMasterIdLst>
    <p:handoutMasterId r:id="rId8"/>
  </p:handoutMasterIdLst>
  <p:sldIdLst>
    <p:sldId id="710" r:id="rId3"/>
    <p:sldId id="711" r:id="rId4"/>
    <p:sldId id="712" r:id="rId5"/>
    <p:sldId id="706" r:id="rId6"/>
  </p:sldIdLst>
  <p:sldSz cx="9144000" cy="5143500" type="screen16x9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="" xmlns:p15="http://schemas.microsoft.com/office/powerpoint/2012/main">
        <p15:guide id="2" userDrawn="1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Daniel Wolfson" initials="DW [7]" lastIdx="1" clrIdx="6">
    <p:extLst/>
  </p:cmAuthor>
  <p:cmAuthor id="1" name="Daniel Wolfson" initials="DW" lastIdx="1" clrIdx="0">
    <p:extLst/>
  </p:cmAuthor>
  <p:cmAuthor id="8" name="Daniel Wolfson" initials="DW [8]" lastIdx="1" clrIdx="7">
    <p:extLst/>
  </p:cmAuthor>
  <p:cmAuthor id="2" name="Daniel Wolfson" initials="DW [2]" lastIdx="1" clrIdx="1">
    <p:extLst/>
  </p:cmAuthor>
  <p:cmAuthor id="9" name="Daniel Wolfson" initials="DW [9]" lastIdx="1" clrIdx="8">
    <p:extLst/>
  </p:cmAuthor>
  <p:cmAuthor id="3" name="Daniel Wolfson" initials="DW [3]" lastIdx="1" clrIdx="2">
    <p:extLst/>
  </p:cmAuthor>
  <p:cmAuthor id="4" name="Daniel Wolfson" initials="DW [4]" lastIdx="1" clrIdx="3">
    <p:extLst/>
  </p:cmAuthor>
  <p:cmAuthor id="5" name="Daniel Wolfson" initials="DW [5]" lastIdx="1" clrIdx="4">
    <p:extLst/>
  </p:cmAuthor>
  <p:cmAuthor id="6" name="Daniel Wolfson" initials="DW [6]" lastIdx="1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66"/>
    <a:srgbClr val="990074"/>
    <a:srgbClr val="FF85FF"/>
    <a:srgbClr val="CCFF66"/>
    <a:srgbClr val="E58955"/>
    <a:srgbClr val="7ACBE0"/>
    <a:srgbClr val="DD731C"/>
    <a:srgbClr val="008E47"/>
    <a:srgbClr val="655AA2"/>
    <a:srgbClr val="00B0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590" autoAdjust="0"/>
    <p:restoredTop sz="92243" autoAdjust="0"/>
  </p:normalViewPr>
  <p:slideViewPr>
    <p:cSldViewPr snapToGrid="0">
      <p:cViewPr varScale="1">
        <p:scale>
          <a:sx n="86" d="100"/>
          <a:sy n="86" d="100"/>
        </p:scale>
        <p:origin x="-272" y="-112"/>
      </p:cViewPr>
      <p:guideLst>
        <p:guide orient="horz" pos="1620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9" d="100"/>
        <a:sy n="29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-1848" y="-10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8" Type="http://schemas.openxmlformats.org/officeDocument/2006/relationships/handoutMaster" Target="handoutMasters/handoutMaster1.xml"/><Relationship Id="rId9" Type="http://schemas.openxmlformats.org/officeDocument/2006/relationships/printerSettings" Target="printerSettings/printerSettings1.bin"/><Relationship Id="rId10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5" rIns="96650" bIns="48325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5" rIns="96650" bIns="48325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5" rIns="96650" bIns="48325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5" rIns="96650" bIns="48325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cs typeface="MS PGothic" charset="0"/>
              </a:defRPr>
            </a:lvl1pPr>
          </a:lstStyle>
          <a:p>
            <a:pPr>
              <a:defRPr/>
            </a:pPr>
            <a:fld id="{54ECC066-8533-584E-A453-DCF2AC4AC0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772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5" rIns="96650" bIns="48325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5" rIns="96650" bIns="48325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5" rIns="96650" bIns="483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5" rIns="96650" bIns="48325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5" rIns="96650" bIns="48325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cs typeface="MS PGothic" charset="0"/>
              </a:defRPr>
            </a:lvl1pPr>
          </a:lstStyle>
          <a:p>
            <a:pPr>
              <a:defRPr/>
            </a:pPr>
            <a:fld id="{1FF06FC4-D81A-1649-B8E6-A7AEF04207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2848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]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895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0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96" y="535880"/>
            <a:ext cx="1011335" cy="631748"/>
          </a:xfrm>
          <a:prstGeom prst="rect">
            <a:avLst/>
          </a:prstGeom>
        </p:spPr>
      </p:pic>
      <p:sp>
        <p:nvSpPr>
          <p:cNvPr id="29" name="Shape 10"/>
          <p:cNvSpPr/>
          <p:nvPr userDrawn="1"/>
        </p:nvSpPr>
        <p:spPr>
          <a:xfrm rot="10800000" flipH="1">
            <a:off x="0" y="4984398"/>
            <a:ext cx="9144000" cy="159102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328762" y="3215062"/>
            <a:ext cx="3987599" cy="691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700" baseline="0">
                <a:solidFill>
                  <a:srgbClr val="FFFFFF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Name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Title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328613" y="4042786"/>
            <a:ext cx="3987800" cy="452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Date</a:t>
            </a:r>
          </a:p>
        </p:txBody>
      </p:sp>
      <p:sp>
        <p:nvSpPr>
          <p:cNvPr id="32" name="Shape 15"/>
          <p:cNvSpPr txBox="1">
            <a:spLocks noGrp="1"/>
          </p:cNvSpPr>
          <p:nvPr>
            <p:ph type="title" hasCustomPrompt="1"/>
          </p:nvPr>
        </p:nvSpPr>
        <p:spPr bwMode="auto">
          <a:xfrm>
            <a:off x="328345" y="1876358"/>
            <a:ext cx="6464342" cy="1283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TITLE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2221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913" y="496542"/>
            <a:ext cx="1158875" cy="1221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5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9582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99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7825" y="458393"/>
            <a:ext cx="2190750" cy="428505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32" y="458393"/>
            <a:ext cx="6423025" cy="428505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839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1" y="20"/>
            <a:ext cx="9140825" cy="3559969"/>
          </a:xfrm>
          <a:prstGeom prst="rect">
            <a:avLst/>
          </a:prstGeom>
          <a:gradFill rotWithShape="0">
            <a:gsLst>
              <a:gs pos="0">
                <a:srgbClr val="AAB9DA"/>
              </a:gs>
              <a:gs pos="100000">
                <a:srgbClr val="AAB9DA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Arial" pitchFamily="34" charset="0"/>
              <a:buNone/>
              <a:defRPr/>
            </a:pPr>
            <a:endParaRPr lang="en-US">
              <a:latin typeface="Arial" pitchFamily="34" charset="0"/>
              <a:ea typeface="Myriad"/>
              <a:cs typeface="Myriad"/>
            </a:endParaRPr>
          </a:p>
        </p:txBody>
      </p:sp>
      <p:pic>
        <p:nvPicPr>
          <p:cNvPr id="5" name="Picture 3" descr="Grid_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3449262"/>
            <a:ext cx="9144001" cy="1431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41" y="4849543"/>
            <a:ext cx="9140825" cy="294084"/>
            <a:chOff x="0" y="4064"/>
            <a:chExt cx="5758" cy="247"/>
          </a:xfrm>
        </p:grpSpPr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0" y="4110"/>
              <a:ext cx="5758" cy="20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>
                <a:latin typeface="Arial" pitchFamily="34" charset="0"/>
                <a:ea typeface="Myriad"/>
                <a:cs typeface="Myriad"/>
              </a:endParaRPr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2668" y="4064"/>
              <a:ext cx="42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b">
              <a:spAutoFit/>
            </a:bodyPr>
            <a:lstStyle>
              <a:lvl1pPr eaLnBrk="0" hangingPunct="0">
                <a:defRPr sz="1200">
                  <a:solidFill>
                    <a:srgbClr val="006699"/>
                  </a:solidFill>
                  <a:latin typeface="Arial" charset="0"/>
                  <a:ea typeface="ＭＳ Ｐゴシック" charset="0"/>
                  <a:cs typeface="Myriad" charset="0"/>
                </a:defRPr>
              </a:lvl1pPr>
              <a:lvl2pPr marL="742950" indent="-285750" eaLnBrk="0" hangingPunct="0">
                <a:defRPr sz="1200">
                  <a:solidFill>
                    <a:srgbClr val="006699"/>
                  </a:solidFill>
                  <a:latin typeface="Arial" charset="0"/>
                  <a:ea typeface="Myriad" charset="0"/>
                  <a:cs typeface="Myriad" charset="0"/>
                </a:defRPr>
              </a:lvl2pPr>
              <a:lvl3pPr marL="1143000" indent="-228600" eaLnBrk="0" hangingPunct="0">
                <a:defRPr sz="1200">
                  <a:solidFill>
                    <a:srgbClr val="006699"/>
                  </a:solidFill>
                  <a:latin typeface="Arial" charset="0"/>
                  <a:ea typeface="Myriad" charset="0"/>
                  <a:cs typeface="Myriad" charset="0"/>
                </a:defRPr>
              </a:lvl3pPr>
              <a:lvl4pPr marL="1600200" indent="-228600" eaLnBrk="0" hangingPunct="0">
                <a:defRPr sz="1200">
                  <a:solidFill>
                    <a:srgbClr val="006699"/>
                  </a:solidFill>
                  <a:latin typeface="Arial" charset="0"/>
                  <a:ea typeface="Myriad" charset="0"/>
                  <a:cs typeface="Myriad" charset="0"/>
                </a:defRPr>
              </a:lvl4pPr>
              <a:lvl5pPr marL="2057400" indent="-228600" eaLnBrk="0" hangingPunct="0">
                <a:defRPr sz="1200">
                  <a:solidFill>
                    <a:srgbClr val="006699"/>
                  </a:solidFill>
                  <a:latin typeface="Arial" charset="0"/>
                  <a:ea typeface="Myriad" charset="0"/>
                  <a:cs typeface="Myriad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99"/>
                </a:buClr>
                <a:buFont typeface="Arial" charset="0"/>
                <a:defRPr sz="1200">
                  <a:solidFill>
                    <a:srgbClr val="006699"/>
                  </a:solidFill>
                  <a:latin typeface="Arial" charset="0"/>
                  <a:ea typeface="Myriad" charset="0"/>
                  <a:cs typeface="Myriad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99"/>
                </a:buClr>
                <a:buFont typeface="Arial" charset="0"/>
                <a:defRPr sz="1200">
                  <a:solidFill>
                    <a:srgbClr val="006699"/>
                  </a:solidFill>
                  <a:latin typeface="Arial" charset="0"/>
                  <a:ea typeface="Myriad" charset="0"/>
                  <a:cs typeface="Myriad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99"/>
                </a:buClr>
                <a:buFont typeface="Arial" charset="0"/>
                <a:defRPr sz="1200">
                  <a:solidFill>
                    <a:srgbClr val="006699"/>
                  </a:solidFill>
                  <a:latin typeface="Arial" charset="0"/>
                  <a:ea typeface="Myriad" charset="0"/>
                  <a:cs typeface="Myriad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99"/>
                </a:buClr>
                <a:buFont typeface="Arial" charset="0"/>
                <a:defRPr sz="1200">
                  <a:solidFill>
                    <a:srgbClr val="006699"/>
                  </a:solidFill>
                  <a:latin typeface="Arial" charset="0"/>
                  <a:ea typeface="Myriad" charset="0"/>
                  <a:cs typeface="Myriad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fld id="{2E24D1A8-7E0F-754C-99EC-9BBC862800B4}" type="slidenum">
                <a:rPr lang="en-US">
                  <a:solidFill>
                    <a:schemeClr val="tx2"/>
                  </a:solidFill>
                  <a:cs typeface="Arial" charset="0"/>
                </a:rPr>
                <a:pPr>
                  <a:spcBef>
                    <a:spcPct val="50000"/>
                  </a:spcBef>
                  <a:buClrTx/>
                  <a:buFontTx/>
                  <a:buNone/>
                </a:pPr>
                <a:t>‹#›</a:t>
              </a:fld>
              <a:endParaRPr lang="en-US">
                <a:solidFill>
                  <a:schemeClr val="tx2"/>
                </a:solidFill>
                <a:cs typeface="Arial" charset="0"/>
              </a:endParaRPr>
            </a:p>
          </p:txBody>
        </p:sp>
        <p:pic>
          <p:nvPicPr>
            <p:cNvPr id="9" name="Picture 7" descr="IBM Bu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" y="4135"/>
              <a:ext cx="401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41" y="4872057"/>
            <a:ext cx="9140825" cy="34529"/>
          </a:xfrm>
          <a:prstGeom prst="rect">
            <a:avLst/>
          </a:prstGeom>
          <a:gradFill rotWithShape="0">
            <a:gsLst>
              <a:gs pos="0">
                <a:srgbClr val="007576"/>
              </a:gs>
              <a:gs pos="50000">
                <a:srgbClr val="87D300"/>
              </a:gs>
              <a:gs pos="100000">
                <a:srgbClr val="00757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buClrTx/>
              <a:buFontTx/>
              <a:buNone/>
              <a:defRPr/>
            </a:pPr>
            <a:endParaRPr lang="en-US" sz="2400">
              <a:solidFill>
                <a:schemeClr val="tx1"/>
              </a:solidFill>
              <a:latin typeface="Times" pitchFamily="18" charset="0"/>
              <a:ea typeface="Myriad"/>
              <a:cs typeface="Arial" pitchFamily="34" charset="0"/>
            </a:endParaRPr>
          </a:p>
        </p:txBody>
      </p:sp>
      <p:sp>
        <p:nvSpPr>
          <p:cNvPr id="11" name="Rectangle 13"/>
          <p:cNvSpPr>
            <a:spLocks noChangeArrowheads="1"/>
          </p:cNvSpPr>
          <p:nvPr userDrawn="1"/>
        </p:nvSpPr>
        <p:spPr bwMode="black">
          <a:xfrm>
            <a:off x="2424113" y="4929208"/>
            <a:ext cx="497046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buClrTx/>
              <a:buFontTx/>
              <a:buNone/>
            </a:pPr>
            <a:r>
              <a:rPr lang="en-US" sz="1000">
                <a:solidFill>
                  <a:srgbClr val="B2B2B2"/>
                </a:solidFill>
                <a:cs typeface="Arial" charset="0"/>
              </a:rPr>
              <a:t>Mandy Chessell     		© 2008 IBM Corporation</a:t>
            </a:r>
          </a:p>
        </p:txBody>
      </p:sp>
      <p:sp>
        <p:nvSpPr>
          <p:cNvPr id="12" name="Rectangle 3"/>
          <p:cNvSpPr>
            <a:spLocks noChangeArrowheads="1"/>
          </p:cNvSpPr>
          <p:nvPr userDrawn="1"/>
        </p:nvSpPr>
        <p:spPr bwMode="auto">
          <a:xfrm>
            <a:off x="41" y="685815"/>
            <a:ext cx="9140825" cy="34529"/>
          </a:xfrm>
          <a:prstGeom prst="rect">
            <a:avLst/>
          </a:prstGeom>
          <a:gradFill rotWithShape="0">
            <a:gsLst>
              <a:gs pos="0">
                <a:srgbClr val="007576"/>
              </a:gs>
              <a:gs pos="50000">
                <a:srgbClr val="87D300"/>
              </a:gs>
              <a:gs pos="100000">
                <a:srgbClr val="00757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buClrTx/>
              <a:buFontTx/>
              <a:buNone/>
              <a:defRPr/>
            </a:pPr>
            <a:endParaRPr lang="en-US" sz="2400">
              <a:solidFill>
                <a:schemeClr val="tx1"/>
              </a:solidFill>
              <a:latin typeface="Times" pitchFamily="18" charset="0"/>
              <a:ea typeface="Myriad"/>
              <a:cs typeface="Arial" pitchFamily="34" charset="0"/>
            </a:endParaRPr>
          </a:p>
        </p:txBody>
      </p:sp>
      <p:sp>
        <p:nvSpPr>
          <p:cNvPr id="13" name="Slide Number Placeholder 4"/>
          <p:cNvSpPr txBox="1">
            <a:spLocks noGrp="1"/>
          </p:cNvSpPr>
          <p:nvPr userDrawn="1"/>
        </p:nvSpPr>
        <p:spPr bwMode="black">
          <a:xfrm>
            <a:off x="8137525" y="4902994"/>
            <a:ext cx="820738" cy="24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1200">
                <a:solidFill>
                  <a:srgbClr val="006699"/>
                </a:solidFill>
                <a:latin typeface="Arial" charset="0"/>
                <a:ea typeface="ＭＳ Ｐゴシック" charset="0"/>
                <a:cs typeface="Myriad" charset="0"/>
              </a:defRPr>
            </a:lvl1pPr>
            <a:lvl2pPr marL="742950" indent="-285750" eaLnBrk="0" hangingPunct="0">
              <a:defRPr sz="1200">
                <a:solidFill>
                  <a:srgbClr val="006699"/>
                </a:solidFill>
                <a:latin typeface="Arial" charset="0"/>
                <a:ea typeface="Myriad" charset="0"/>
                <a:cs typeface="Myriad" charset="0"/>
              </a:defRPr>
            </a:lvl2pPr>
            <a:lvl3pPr marL="1143000" indent="-228600" eaLnBrk="0" hangingPunct="0">
              <a:defRPr sz="1200">
                <a:solidFill>
                  <a:srgbClr val="006699"/>
                </a:solidFill>
                <a:latin typeface="Arial" charset="0"/>
                <a:ea typeface="Myriad" charset="0"/>
                <a:cs typeface="Myriad" charset="0"/>
              </a:defRPr>
            </a:lvl3pPr>
            <a:lvl4pPr marL="1600200" indent="-228600" eaLnBrk="0" hangingPunct="0">
              <a:defRPr sz="1200">
                <a:solidFill>
                  <a:srgbClr val="006699"/>
                </a:solidFill>
                <a:latin typeface="Arial" charset="0"/>
                <a:ea typeface="Myriad" charset="0"/>
                <a:cs typeface="Myriad" charset="0"/>
              </a:defRPr>
            </a:lvl4pPr>
            <a:lvl5pPr marL="2057400" indent="-228600" eaLnBrk="0" hangingPunct="0">
              <a:defRPr sz="1200">
                <a:solidFill>
                  <a:srgbClr val="006699"/>
                </a:solidFill>
                <a:latin typeface="Arial" charset="0"/>
                <a:ea typeface="Myriad" charset="0"/>
                <a:cs typeface="Myriad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Font typeface="Arial" charset="0"/>
              <a:defRPr sz="1200">
                <a:solidFill>
                  <a:srgbClr val="006699"/>
                </a:solidFill>
                <a:latin typeface="Arial" charset="0"/>
                <a:ea typeface="Myriad" charset="0"/>
                <a:cs typeface="Myriad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Font typeface="Arial" charset="0"/>
              <a:defRPr sz="1200">
                <a:solidFill>
                  <a:srgbClr val="006699"/>
                </a:solidFill>
                <a:latin typeface="Arial" charset="0"/>
                <a:ea typeface="Myriad" charset="0"/>
                <a:cs typeface="Myriad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Font typeface="Arial" charset="0"/>
              <a:defRPr sz="1200">
                <a:solidFill>
                  <a:srgbClr val="006699"/>
                </a:solidFill>
                <a:latin typeface="Arial" charset="0"/>
                <a:ea typeface="Myriad" charset="0"/>
                <a:cs typeface="Myriad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Font typeface="Arial" charset="0"/>
              <a:defRPr sz="1200">
                <a:solidFill>
                  <a:srgbClr val="006699"/>
                </a:solidFill>
                <a:latin typeface="Arial" charset="0"/>
                <a:ea typeface="Myriad" charset="0"/>
                <a:cs typeface="Myriad" charset="0"/>
              </a:defRPr>
            </a:lvl9pPr>
          </a:lstStyle>
          <a:p>
            <a:pPr algn="r" eaLnBrk="1" hangingPunct="1">
              <a:spcBef>
                <a:spcPct val="50000"/>
              </a:spcBef>
              <a:buClrTx/>
              <a:buFontTx/>
              <a:buNone/>
            </a:pPr>
            <a:fld id="{2C40B5A1-92AA-6F40-BDB5-C624D4B6CBB9}" type="slidenum">
              <a:rPr lang="en-US" sz="1000" b="1">
                <a:solidFill>
                  <a:srgbClr val="FFFFFF"/>
                </a:solidFill>
                <a:cs typeface="Arial" charset="0"/>
              </a:rPr>
              <a:pPr algn="r" eaLnBrk="1" hangingPunct="1">
                <a:spcBef>
                  <a:spcPct val="50000"/>
                </a:spcBef>
                <a:buClrTx/>
                <a:buFontTx/>
                <a:buNone/>
              </a:pPr>
              <a:t>‹#›</a:t>
            </a:fld>
            <a:endParaRPr lang="en-US" sz="1000" b="1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22217" name="Rectangle 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63575" y="2583656"/>
            <a:ext cx="8016875" cy="1285875"/>
          </a:xfrm>
        </p:spPr>
        <p:txBody>
          <a:bodyPr lIns="82314" tIns="41157" rIns="82314" bIns="41157" anchorCtr="1"/>
          <a:lstStyle>
            <a:lvl1pPr marL="0" indent="0" algn="ctr">
              <a:lnSpc>
                <a:spcPct val="85000"/>
              </a:lnSpc>
              <a:spcBef>
                <a:spcPct val="25000"/>
              </a:spcBef>
              <a:buFont typeface="Wingdings" pitchFamily="2" charset="2"/>
              <a:buNone/>
              <a:defRPr sz="3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22218" name="Rectangle 10"/>
          <p:cNvSpPr>
            <a:spLocks noGrp="1" noChangeArrowheads="1"/>
          </p:cNvSpPr>
          <p:nvPr>
            <p:ph type="ctrTitle"/>
          </p:nvPr>
        </p:nvSpPr>
        <p:spPr>
          <a:xfrm>
            <a:off x="562016" y="1297802"/>
            <a:ext cx="8018463" cy="1156097"/>
          </a:xfrm>
        </p:spPr>
        <p:txBody>
          <a:bodyPr anchorCtr="1"/>
          <a:lstStyle>
            <a:lvl1pPr algn="ctr">
              <a:defRPr sz="33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7314498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ic + One Liner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074" name="Picture 2" descr="C:\Users\IBM_AD~1\AppData\Local\Temp\SNAGHTML64559b4.PNG">
            <a:extLst>
              <a:ext uri="{FF2B5EF4-FFF2-40B4-BE49-F238E27FC236}">
                <a16:creationId xmlns:a16="http://schemas.microsoft.com/office/drawing/2014/main" xmlns="" id="{C749FFC4-4E43-4D75-B24A-A1490A21FE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" y="0"/>
            <a:ext cx="41433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06590" y="4937760"/>
            <a:ext cx="2057400" cy="205740"/>
          </a:xfrm>
          <a:prstGeom prst="rect">
            <a:avLst/>
          </a:prstGeom>
        </p:spPr>
        <p:txBody>
          <a:bodyPr lIns="68580" tIns="34290" rIns="68580" bIns="34290"/>
          <a:lstStyle>
            <a:lvl1pPr algn="r">
              <a:defRPr sz="9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FFF8894C-962F-4043-BDE4-6CA2ABEDD0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21C880E-D38B-4832-87A4-938DD1058D05}"/>
              </a:ext>
            </a:extLst>
          </p:cNvPr>
          <p:cNvSpPr/>
          <p:nvPr userDrawn="1"/>
        </p:nvSpPr>
        <p:spPr>
          <a:xfrm>
            <a:off x="270" y="0"/>
            <a:ext cx="4143375" cy="5143500"/>
          </a:xfrm>
          <a:prstGeom prst="rect">
            <a:avLst/>
          </a:prstGeom>
          <a:gradFill>
            <a:gsLst>
              <a:gs pos="14000">
                <a:srgbClr val="FFFFFF">
                  <a:alpha val="74000"/>
                </a:srgbClr>
              </a:gs>
              <a:gs pos="0">
                <a:schemeClr val="bg1">
                  <a:alpha val="0"/>
                </a:schemeClr>
              </a:gs>
              <a:gs pos="74000">
                <a:schemeClr val="bg1">
                  <a:alpha val="7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0832" y="4903710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 sz="9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82201" y="520324"/>
            <a:ext cx="7465219" cy="3940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1" baseline="0">
                <a:latin typeface="+mj-lt"/>
              </a:defRPr>
            </a:lvl1pPr>
          </a:lstStyle>
          <a:p>
            <a:pPr lvl="0"/>
            <a:r>
              <a:rPr lang="en-US" dirty="0"/>
              <a:t>Edit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514350" y="1434725"/>
            <a:ext cx="8172450" cy="3434951"/>
          </a:xfrm>
          <a:prstGeom prst="rect">
            <a:avLst/>
          </a:prstGeom>
        </p:spPr>
        <p:txBody>
          <a:bodyPr>
            <a:normAutofit/>
          </a:bodyPr>
          <a:lstStyle>
            <a:lvl1pPr marL="258366" indent="-258366">
              <a:buFont typeface="Arial" charset="0"/>
              <a:buChar char="•"/>
              <a:tabLst/>
              <a:defRPr/>
            </a:lvl1pPr>
            <a:lvl2pPr marL="476250" indent="-217885">
              <a:buFont typeface="Arial" charset="0"/>
              <a:buChar char="•"/>
              <a:tabLst/>
              <a:defRPr/>
            </a:lvl2pPr>
            <a:lvl3pPr marL="692944" indent="-216694">
              <a:buFont typeface="Arial" charset="0"/>
              <a:buChar char="•"/>
              <a:tabLst/>
              <a:defRPr/>
            </a:lvl3pPr>
            <a:lvl4pPr marL="900113" indent="-207169">
              <a:buFont typeface="Arial" charset="0"/>
              <a:buChar char="•"/>
              <a:tabLst/>
              <a:defRPr/>
            </a:lvl4pPr>
            <a:lvl5pPr marL="1117997" indent="-217885">
              <a:buFont typeface="Arial" charset="0"/>
              <a:buChar char="•"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14350" y="971550"/>
            <a:ext cx="8172450" cy="3429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Click to edit one-liner</a:t>
            </a:r>
          </a:p>
        </p:txBody>
      </p:sp>
    </p:spTree>
    <p:extLst>
      <p:ext uri="{BB962C8B-B14F-4D97-AF65-F5344CB8AC3E}">
        <p14:creationId xmlns:p14="http://schemas.microsoft.com/office/powerpoint/2010/main" val="34316306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0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96" y="535880"/>
            <a:ext cx="1011335" cy="631748"/>
          </a:xfrm>
          <a:prstGeom prst="rect">
            <a:avLst/>
          </a:prstGeom>
        </p:spPr>
      </p:pic>
      <p:sp>
        <p:nvSpPr>
          <p:cNvPr id="16" name="Shape 10"/>
          <p:cNvSpPr/>
          <p:nvPr userDrawn="1"/>
        </p:nvSpPr>
        <p:spPr>
          <a:xfrm rot="10800000" flipH="1">
            <a:off x="0" y="4984398"/>
            <a:ext cx="9144000" cy="159102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28762" y="3215062"/>
            <a:ext cx="3987599" cy="691998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700" baseline="0"/>
            </a:lvl1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28613" y="4042786"/>
            <a:ext cx="3987800" cy="452265"/>
          </a:xfrm>
        </p:spPr>
        <p:txBody>
          <a:bodyPr/>
          <a:lstStyle/>
          <a:p>
            <a:pPr lvl="0"/>
            <a:r>
              <a:rPr lang="en-US" dirty="0"/>
              <a:t>Date</a:t>
            </a:r>
          </a:p>
        </p:txBody>
      </p:sp>
      <p:sp>
        <p:nvSpPr>
          <p:cNvPr id="26" name="Shape 15"/>
          <p:cNvSpPr txBox="1">
            <a:spLocks noGrp="1"/>
          </p:cNvSpPr>
          <p:nvPr>
            <p:ph type="title" hasCustomPrompt="1"/>
          </p:nvPr>
        </p:nvSpPr>
        <p:spPr>
          <a:xfrm>
            <a:off x="328345" y="1876358"/>
            <a:ext cx="6464342" cy="1283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25973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7"/>
          <a:stretch/>
        </p:blipFill>
        <p:spPr>
          <a:xfrm>
            <a:off x="0" y="1393373"/>
            <a:ext cx="9144000" cy="3750128"/>
          </a:xfrm>
          <a:prstGeom prst="rect">
            <a:avLst/>
          </a:prstGeom>
        </p:spPr>
      </p:pic>
      <p:sp>
        <p:nvSpPr>
          <p:cNvPr id="16" name="Shape 10"/>
          <p:cNvSpPr/>
          <p:nvPr userDrawn="1"/>
        </p:nvSpPr>
        <p:spPr>
          <a:xfrm rot="10800000" flipH="1">
            <a:off x="0" y="-2"/>
            <a:ext cx="9144000" cy="1393374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96" y="539823"/>
            <a:ext cx="1011335" cy="631748"/>
          </a:xfrm>
          <a:prstGeom prst="rect">
            <a:avLst/>
          </a:prstGeom>
        </p:spPr>
      </p:pic>
      <p:sp>
        <p:nvSpPr>
          <p:cNvPr id="13" name="Shape 10"/>
          <p:cNvSpPr/>
          <p:nvPr userDrawn="1"/>
        </p:nvSpPr>
        <p:spPr>
          <a:xfrm rot="10800000" flipH="1">
            <a:off x="0" y="4978036"/>
            <a:ext cx="9144000" cy="165463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28762" y="3215062"/>
            <a:ext cx="3987599" cy="691998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700" baseline="0"/>
            </a:lvl1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28613" y="4042786"/>
            <a:ext cx="3987800" cy="452265"/>
          </a:xfrm>
        </p:spPr>
        <p:txBody>
          <a:bodyPr/>
          <a:lstStyle/>
          <a:p>
            <a:pPr lvl="0"/>
            <a:r>
              <a:rPr lang="en-US" dirty="0"/>
              <a:t>Date</a:t>
            </a:r>
          </a:p>
        </p:txBody>
      </p:sp>
      <p:sp>
        <p:nvSpPr>
          <p:cNvPr id="27" name="Shape 15"/>
          <p:cNvSpPr txBox="1">
            <a:spLocks noGrp="1"/>
          </p:cNvSpPr>
          <p:nvPr>
            <p:ph type="title" hasCustomPrompt="1"/>
          </p:nvPr>
        </p:nvSpPr>
        <p:spPr>
          <a:xfrm>
            <a:off x="328345" y="1876358"/>
            <a:ext cx="6464342" cy="1283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42212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bg>
      <p:bgPr>
        <a:solidFill>
          <a:srgbClr val="F6F6F6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Click to add title</a:t>
            </a:r>
            <a:endParaRPr dirty="0"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556782" y="4648251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>
                <a:solidFill>
                  <a:srgbClr val="434343"/>
                </a:solidFill>
              </a:rPr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>
              <a:solidFill>
                <a:srgbClr val="434343"/>
              </a:solidFill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2387016" y="4703626"/>
            <a:ext cx="4369961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595959"/>
              </a:buClr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11146" y="1204912"/>
            <a:ext cx="8521149" cy="31820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07130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554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7375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82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0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>
            <a:lvl1pPr algn="l">
              <a:defRPr sz="4000" b="1" cap="small">
                <a:solidFill>
                  <a:srgbClr val="DBEEF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8957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027301"/>
            <a:ext cx="4305300" cy="371615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8776" y="1027301"/>
            <a:ext cx="4305300" cy="371615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800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027301"/>
            <a:ext cx="4305300" cy="371615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8776" y="1400862"/>
            <a:ext cx="4305300" cy="3342588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 bwMode="auto">
          <a:xfrm>
            <a:off x="4546170" y="1027301"/>
            <a:ext cx="0" cy="371615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/>
          <p:cNvSpPr txBox="1"/>
          <p:nvPr userDrawn="1"/>
        </p:nvSpPr>
        <p:spPr bwMode="auto">
          <a:xfrm>
            <a:off x="4594178" y="971265"/>
            <a:ext cx="80021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prstTxWarp prst="textNoShape">
              <a:avLst/>
            </a:prstTxWarp>
            <a:spAutoFit/>
          </a:bodyPr>
          <a:lstStyle/>
          <a:p>
            <a:r>
              <a:rPr lang="en-US" sz="2000" b="1" cap="small" dirty="0" smtClean="0">
                <a:latin typeface="Calibri" pitchFamily="-1" charset="0"/>
              </a:rPr>
              <a:t>Notes</a:t>
            </a:r>
            <a:endParaRPr lang="en-US" sz="2000" b="1" cap="small" dirty="0">
              <a:latin typeface="Calibri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09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92" y="1039267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039267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2501" y="122259"/>
            <a:ext cx="8766175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0"/>
          </p:nvPr>
        </p:nvSpPr>
        <p:spPr>
          <a:xfrm>
            <a:off x="152400" y="1568967"/>
            <a:ext cx="4305300" cy="31744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628776" y="1568967"/>
            <a:ext cx="4305300" cy="31744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295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616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9693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485796"/>
            <a:ext cx="3008313" cy="59054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485826"/>
            <a:ext cx="5111750" cy="410884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2558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501" y="122259"/>
            <a:ext cx="876617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027300"/>
            <a:ext cx="8763000" cy="366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hape 10"/>
          <p:cNvSpPr/>
          <p:nvPr userDrawn="1"/>
        </p:nvSpPr>
        <p:spPr>
          <a:xfrm rot="10800000" flipH="1">
            <a:off x="0" y="4984398"/>
            <a:ext cx="9144000" cy="159102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Rectangle 28"/>
          <p:cNvSpPr>
            <a:spLocks noChangeArrowheads="1"/>
          </p:cNvSpPr>
          <p:nvPr/>
        </p:nvSpPr>
        <p:spPr bwMode="auto">
          <a:xfrm>
            <a:off x="171450" y="4928872"/>
            <a:ext cx="552450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CDF091D6-E071-E94F-94FB-0E5E1C6295C6}" type="slidenum">
              <a:rPr lang="en-US" sz="1000"/>
              <a:pPr/>
              <a:t>‹#›</a:t>
            </a:fld>
            <a:endParaRPr lang="en-US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60" r:id="rId1"/>
    <p:sldLayoutId id="2147485348" r:id="rId2"/>
    <p:sldLayoutId id="2147485357" r:id="rId3"/>
    <p:sldLayoutId id="2147485349" r:id="rId4"/>
    <p:sldLayoutId id="2147485361" r:id="rId5"/>
    <p:sldLayoutId id="2147485350" r:id="rId6"/>
    <p:sldLayoutId id="2147485351" r:id="rId7"/>
    <p:sldLayoutId id="2147485352" r:id="rId8"/>
    <p:sldLayoutId id="2147485353" r:id="rId9"/>
    <p:sldLayoutId id="2147485358" r:id="rId10"/>
    <p:sldLayoutId id="2147485354" r:id="rId11"/>
    <p:sldLayoutId id="2147485355" r:id="rId12"/>
    <p:sldLayoutId id="2147485363" r:id="rId13"/>
    <p:sldLayoutId id="2147485364" r:id="rId14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B0DA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charset="0"/>
        <a:buChar char="§"/>
        <a:defRPr sz="2000">
          <a:solidFill>
            <a:srgbClr val="000000"/>
          </a:solidFill>
          <a:latin typeface="Calibri"/>
          <a:ea typeface="MS PGothic" pitchFamily="34" charset="-128"/>
          <a:cs typeface="Calibri"/>
        </a:defRPr>
      </a:lvl1pPr>
      <a:lvl2pPr marL="515938" indent="-1730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•"/>
        <a:defRPr>
          <a:solidFill>
            <a:schemeClr val="tx1"/>
          </a:solidFill>
          <a:latin typeface="Calibri"/>
          <a:ea typeface="MS PGothic" pitchFamily="34" charset="-128"/>
          <a:cs typeface="Calibri"/>
        </a:defRPr>
      </a:lvl2pPr>
      <a:lvl3pPr marL="804863" indent="-63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•"/>
        <a:defRPr>
          <a:solidFill>
            <a:schemeClr val="tx1"/>
          </a:solidFill>
          <a:latin typeface="Calibri"/>
          <a:ea typeface="MS PGothic" pitchFamily="34" charset="-128"/>
          <a:cs typeface="Calibri"/>
        </a:defRPr>
      </a:lvl3pPr>
      <a:lvl4pPr marL="1430338" indent="-1762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•"/>
        <a:defRPr>
          <a:solidFill>
            <a:schemeClr val="tx1"/>
          </a:solidFill>
          <a:latin typeface="Calibri"/>
          <a:ea typeface="MS PGothic" pitchFamily="34" charset="-128"/>
          <a:cs typeface="Calibri"/>
        </a:defRPr>
      </a:lvl4pPr>
      <a:lvl5pPr marL="1719263" indent="-79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1600">
          <a:solidFill>
            <a:schemeClr val="tx1"/>
          </a:solidFill>
          <a:latin typeface="Calibri"/>
          <a:ea typeface="MS PGothic" pitchFamily="34" charset="-128"/>
          <a:cs typeface="Calibri"/>
        </a:defRPr>
      </a:lvl5pPr>
      <a:lvl6pPr marL="2176463" indent="-7938" algn="l" rtl="0" fontAlgn="base">
        <a:spcBef>
          <a:spcPct val="20000"/>
        </a:spcBef>
        <a:spcAft>
          <a:spcPct val="0"/>
        </a:spcAft>
        <a:buClr>
          <a:schemeClr val="tx1"/>
        </a:buClr>
        <a:defRPr sz="1200">
          <a:solidFill>
            <a:schemeClr val="tx1"/>
          </a:solidFill>
          <a:latin typeface="+mn-lt"/>
          <a:ea typeface="+mn-ea"/>
        </a:defRPr>
      </a:lvl6pPr>
      <a:lvl7pPr marL="2633663" indent="-7938" algn="l" rtl="0" fontAlgn="base">
        <a:spcBef>
          <a:spcPct val="20000"/>
        </a:spcBef>
        <a:spcAft>
          <a:spcPct val="0"/>
        </a:spcAft>
        <a:buClr>
          <a:schemeClr val="tx1"/>
        </a:buClr>
        <a:defRPr sz="1200">
          <a:solidFill>
            <a:schemeClr val="tx1"/>
          </a:solidFill>
          <a:latin typeface="+mn-lt"/>
          <a:ea typeface="+mn-ea"/>
        </a:defRPr>
      </a:lvl7pPr>
      <a:lvl8pPr marL="3090863" indent="-7938" algn="l" rtl="0" fontAlgn="base">
        <a:spcBef>
          <a:spcPct val="20000"/>
        </a:spcBef>
        <a:spcAft>
          <a:spcPct val="0"/>
        </a:spcAft>
        <a:buClr>
          <a:schemeClr val="tx1"/>
        </a:buClr>
        <a:defRPr sz="1200">
          <a:solidFill>
            <a:schemeClr val="tx1"/>
          </a:solidFill>
          <a:latin typeface="+mn-lt"/>
          <a:ea typeface="+mn-ea"/>
        </a:defRPr>
      </a:lvl8pPr>
      <a:lvl9pPr marL="3548063" indent="-7938" algn="l" rtl="0" fontAlgn="base">
        <a:spcBef>
          <a:spcPct val="20000"/>
        </a:spcBef>
        <a:spcAft>
          <a:spcPct val="0"/>
        </a:spcAft>
        <a:buClr>
          <a:schemeClr val="tx1"/>
        </a:buClr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12923" y="30391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82" y="4648251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kern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 kern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2387016" y="4703626"/>
            <a:ext cx="4369961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auto">
              <a:buClr>
                <a:srgbClr val="595959"/>
              </a:buClr>
            </a:pPr>
            <a:endParaRPr kern="0">
              <a:solidFill>
                <a:srgbClr val="595959"/>
              </a:solidFill>
            </a:endParaRPr>
          </a:p>
        </p:txBody>
      </p:sp>
      <p:sp>
        <p:nvSpPr>
          <p:cNvPr id="10" name="Shape 10"/>
          <p:cNvSpPr/>
          <p:nvPr/>
        </p:nvSpPr>
        <p:spPr>
          <a:xfrm rot="10800000" flipH="1">
            <a:off x="0" y="4984398"/>
            <a:ext cx="9144000" cy="159102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658821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5367" r:id="rId1"/>
    <p:sldLayoutId id="2147485368" r:id="rId2"/>
    <p:sldLayoutId id="2147485369" r:id="rId3"/>
    <p:sldLayoutId id="2147485370" r:id="rId4"/>
    <p:sldLayoutId id="2147485371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32001" y="3269040"/>
            <a:ext cx="5421109" cy="691998"/>
          </a:xfrm>
        </p:spPr>
        <p:txBody>
          <a:bodyPr/>
          <a:lstStyle/>
          <a:p>
            <a:r>
              <a:rPr lang="en-US" dirty="0" smtClean="0"/>
              <a:t>Data Governance PMC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32001" y="4033219"/>
            <a:ext cx="3987800" cy="452265"/>
          </a:xfrm>
        </p:spPr>
        <p:txBody>
          <a:bodyPr/>
          <a:lstStyle/>
          <a:p>
            <a:r>
              <a:rPr lang="en-US" dirty="0" smtClean="0"/>
              <a:t>April 26, 2018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8344" y="1500765"/>
            <a:ext cx="6464342" cy="1714297"/>
          </a:xfrm>
          <a:noFill/>
        </p:spPr>
        <p:txBody>
          <a:bodyPr/>
          <a:lstStyle/>
          <a:p>
            <a:r>
              <a:rPr lang="en-US" dirty="0" smtClean="0"/>
              <a:t>Privacy Lifecycle</a:t>
            </a:r>
            <a:endParaRPr lang="en-US" dirty="0">
              <a:solidFill>
                <a:srgbClr val="F7F7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03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accent5">
                    <a:lumMod val="75000"/>
                  </a:schemeClr>
                </a:solidFill>
                <a:latin typeface="Arial" charset="0"/>
                <a:ea typeface="MS PGothic" charset="0"/>
              </a:rPr>
              <a:t>Digital Services Lifecycle</a:t>
            </a:r>
            <a:endParaRPr lang="en-GB" dirty="0">
              <a:solidFill>
                <a:schemeClr val="accent5">
                  <a:lumMod val="75000"/>
                </a:schemeClr>
              </a:solidFill>
              <a:latin typeface="Arial" charset="0"/>
              <a:ea typeface="MS PGothic" charset="0"/>
            </a:endParaRPr>
          </a:p>
        </p:txBody>
      </p:sp>
      <p:pic>
        <p:nvPicPr>
          <p:cNvPr id="1536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625" y="649288"/>
            <a:ext cx="5897563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0345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" y="0"/>
            <a:ext cx="694055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3869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609" name="Group 2"/>
          <p:cNvGrpSpPr>
            <a:grpSpLocks/>
          </p:cNvGrpSpPr>
          <p:nvPr/>
        </p:nvGrpSpPr>
        <p:grpSpPr bwMode="auto">
          <a:xfrm>
            <a:off x="838205" y="1078706"/>
            <a:ext cx="7561263" cy="3053800"/>
            <a:chOff x="573" y="1189"/>
            <a:chExt cx="4718" cy="2201"/>
          </a:xfrm>
        </p:grpSpPr>
        <p:sp>
          <p:nvSpPr>
            <p:cNvPr id="68610" name="AutoShape 3"/>
            <p:cNvSpPr>
              <a:spLocks noChangeAspect="1" noChangeArrowheads="1" noTextEdit="1"/>
            </p:cNvSpPr>
            <p:nvPr/>
          </p:nvSpPr>
          <p:spPr bwMode="auto">
            <a:xfrm>
              <a:off x="573" y="1189"/>
              <a:ext cx="4718" cy="1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11" name="Freeform 4"/>
            <p:cNvSpPr>
              <a:spLocks/>
            </p:cNvSpPr>
            <p:nvPr/>
          </p:nvSpPr>
          <p:spPr bwMode="auto">
            <a:xfrm>
              <a:off x="3409" y="1712"/>
              <a:ext cx="777" cy="965"/>
            </a:xfrm>
            <a:custGeom>
              <a:avLst/>
              <a:gdLst>
                <a:gd name="T0" fmla="*/ 1 w 1554"/>
                <a:gd name="T1" fmla="*/ 0 h 2894"/>
                <a:gd name="T2" fmla="*/ 1 w 1554"/>
                <a:gd name="T3" fmla="*/ 0 h 2894"/>
                <a:gd name="T4" fmla="*/ 1 w 1554"/>
                <a:gd name="T5" fmla="*/ 0 h 2894"/>
                <a:gd name="T6" fmla="*/ 1 w 1554"/>
                <a:gd name="T7" fmla="*/ 0 h 2894"/>
                <a:gd name="T8" fmla="*/ 1 w 1554"/>
                <a:gd name="T9" fmla="*/ 0 h 2894"/>
                <a:gd name="T10" fmla="*/ 1 w 1554"/>
                <a:gd name="T11" fmla="*/ 0 h 2894"/>
                <a:gd name="T12" fmla="*/ 1 w 1554"/>
                <a:gd name="T13" fmla="*/ 0 h 2894"/>
                <a:gd name="T14" fmla="*/ 1 w 1554"/>
                <a:gd name="T15" fmla="*/ 0 h 2894"/>
                <a:gd name="T16" fmla="*/ 1 w 1554"/>
                <a:gd name="T17" fmla="*/ 0 h 2894"/>
                <a:gd name="T18" fmla="*/ 1 w 1554"/>
                <a:gd name="T19" fmla="*/ 0 h 2894"/>
                <a:gd name="T20" fmla="*/ 1 w 1554"/>
                <a:gd name="T21" fmla="*/ 0 h 2894"/>
                <a:gd name="T22" fmla="*/ 1 w 1554"/>
                <a:gd name="T23" fmla="*/ 0 h 2894"/>
                <a:gd name="T24" fmla="*/ 1 w 1554"/>
                <a:gd name="T25" fmla="*/ 0 h 2894"/>
                <a:gd name="T26" fmla="*/ 1 w 1554"/>
                <a:gd name="T27" fmla="*/ 0 h 2894"/>
                <a:gd name="T28" fmla="*/ 1 w 1554"/>
                <a:gd name="T29" fmla="*/ 0 h 2894"/>
                <a:gd name="T30" fmla="*/ 1 w 1554"/>
                <a:gd name="T31" fmla="*/ 0 h 2894"/>
                <a:gd name="T32" fmla="*/ 1 w 1554"/>
                <a:gd name="T33" fmla="*/ 0 h 2894"/>
                <a:gd name="T34" fmla="*/ 1 w 1554"/>
                <a:gd name="T35" fmla="*/ 0 h 2894"/>
                <a:gd name="T36" fmla="*/ 1 w 1554"/>
                <a:gd name="T37" fmla="*/ 0 h 2894"/>
                <a:gd name="T38" fmla="*/ 1 w 1554"/>
                <a:gd name="T39" fmla="*/ 0 h 2894"/>
                <a:gd name="T40" fmla="*/ 1 w 1554"/>
                <a:gd name="T41" fmla="*/ 0 h 2894"/>
                <a:gd name="T42" fmla="*/ 1 w 1554"/>
                <a:gd name="T43" fmla="*/ 0 h 2894"/>
                <a:gd name="T44" fmla="*/ 1 w 1554"/>
                <a:gd name="T45" fmla="*/ 0 h 2894"/>
                <a:gd name="T46" fmla="*/ 1 w 1554"/>
                <a:gd name="T47" fmla="*/ 0 h 2894"/>
                <a:gd name="T48" fmla="*/ 1 w 1554"/>
                <a:gd name="T49" fmla="*/ 0 h 2894"/>
                <a:gd name="T50" fmla="*/ 1 w 1554"/>
                <a:gd name="T51" fmla="*/ 0 h 2894"/>
                <a:gd name="T52" fmla="*/ 1 w 1554"/>
                <a:gd name="T53" fmla="*/ 0 h 2894"/>
                <a:gd name="T54" fmla="*/ 1 w 1554"/>
                <a:gd name="T55" fmla="*/ 0 h 2894"/>
                <a:gd name="T56" fmla="*/ 1 w 1554"/>
                <a:gd name="T57" fmla="*/ 0 h 2894"/>
                <a:gd name="T58" fmla="*/ 1 w 1554"/>
                <a:gd name="T59" fmla="*/ 0 h 2894"/>
                <a:gd name="T60" fmla="*/ 1 w 1554"/>
                <a:gd name="T61" fmla="*/ 0 h 2894"/>
                <a:gd name="T62" fmla="*/ 1 w 1554"/>
                <a:gd name="T63" fmla="*/ 0 h 2894"/>
                <a:gd name="T64" fmla="*/ 1 w 1554"/>
                <a:gd name="T65" fmla="*/ 0 h 2894"/>
                <a:gd name="T66" fmla="*/ 0 w 1554"/>
                <a:gd name="T67" fmla="*/ 0 h 2894"/>
                <a:gd name="T68" fmla="*/ 1 w 1554"/>
                <a:gd name="T69" fmla="*/ 0 h 2894"/>
                <a:gd name="T70" fmla="*/ 1 w 1554"/>
                <a:gd name="T71" fmla="*/ 0 h 289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554"/>
                <a:gd name="T109" fmla="*/ 0 h 2894"/>
                <a:gd name="T110" fmla="*/ 1554 w 1554"/>
                <a:gd name="T111" fmla="*/ 2894 h 289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554" h="2894">
                  <a:moveTo>
                    <a:pt x="1486" y="2887"/>
                  </a:moveTo>
                  <a:lnTo>
                    <a:pt x="1515" y="2876"/>
                  </a:lnTo>
                  <a:lnTo>
                    <a:pt x="1535" y="2838"/>
                  </a:lnTo>
                  <a:lnTo>
                    <a:pt x="1554" y="2707"/>
                  </a:lnTo>
                  <a:lnTo>
                    <a:pt x="1554" y="2665"/>
                  </a:lnTo>
                  <a:lnTo>
                    <a:pt x="1553" y="2618"/>
                  </a:lnTo>
                  <a:lnTo>
                    <a:pt x="1547" y="2519"/>
                  </a:lnTo>
                  <a:lnTo>
                    <a:pt x="1517" y="2295"/>
                  </a:lnTo>
                  <a:lnTo>
                    <a:pt x="1424" y="1841"/>
                  </a:lnTo>
                  <a:lnTo>
                    <a:pt x="1323" y="1529"/>
                  </a:lnTo>
                  <a:lnTo>
                    <a:pt x="1284" y="1492"/>
                  </a:lnTo>
                  <a:lnTo>
                    <a:pt x="1237" y="1467"/>
                  </a:lnTo>
                  <a:lnTo>
                    <a:pt x="1028" y="1373"/>
                  </a:lnTo>
                  <a:lnTo>
                    <a:pt x="976" y="1323"/>
                  </a:lnTo>
                  <a:lnTo>
                    <a:pt x="939" y="1245"/>
                  </a:lnTo>
                  <a:lnTo>
                    <a:pt x="923" y="1193"/>
                  </a:lnTo>
                  <a:lnTo>
                    <a:pt x="924" y="1170"/>
                  </a:lnTo>
                  <a:lnTo>
                    <a:pt x="933" y="1137"/>
                  </a:lnTo>
                  <a:lnTo>
                    <a:pt x="1020" y="953"/>
                  </a:lnTo>
                  <a:lnTo>
                    <a:pt x="1055" y="848"/>
                  </a:lnTo>
                  <a:lnTo>
                    <a:pt x="1071" y="786"/>
                  </a:lnTo>
                  <a:lnTo>
                    <a:pt x="1077" y="739"/>
                  </a:lnTo>
                  <a:lnTo>
                    <a:pt x="1077" y="702"/>
                  </a:lnTo>
                  <a:lnTo>
                    <a:pt x="1077" y="677"/>
                  </a:lnTo>
                  <a:lnTo>
                    <a:pt x="1076" y="647"/>
                  </a:lnTo>
                  <a:lnTo>
                    <a:pt x="1067" y="507"/>
                  </a:lnTo>
                  <a:lnTo>
                    <a:pt x="1035" y="280"/>
                  </a:lnTo>
                  <a:lnTo>
                    <a:pt x="941" y="128"/>
                  </a:lnTo>
                  <a:lnTo>
                    <a:pt x="830" y="4"/>
                  </a:lnTo>
                  <a:lnTo>
                    <a:pt x="814" y="0"/>
                  </a:lnTo>
                  <a:lnTo>
                    <a:pt x="792" y="0"/>
                  </a:lnTo>
                  <a:lnTo>
                    <a:pt x="749" y="16"/>
                  </a:lnTo>
                  <a:lnTo>
                    <a:pt x="723" y="39"/>
                  </a:lnTo>
                  <a:lnTo>
                    <a:pt x="720" y="48"/>
                  </a:lnTo>
                  <a:lnTo>
                    <a:pt x="729" y="58"/>
                  </a:lnTo>
                  <a:lnTo>
                    <a:pt x="700" y="23"/>
                  </a:lnTo>
                  <a:lnTo>
                    <a:pt x="664" y="6"/>
                  </a:lnTo>
                  <a:lnTo>
                    <a:pt x="646" y="3"/>
                  </a:lnTo>
                  <a:lnTo>
                    <a:pt x="630" y="13"/>
                  </a:lnTo>
                  <a:lnTo>
                    <a:pt x="543" y="110"/>
                  </a:lnTo>
                  <a:lnTo>
                    <a:pt x="462" y="224"/>
                  </a:lnTo>
                  <a:lnTo>
                    <a:pt x="452" y="417"/>
                  </a:lnTo>
                  <a:lnTo>
                    <a:pt x="452" y="540"/>
                  </a:lnTo>
                  <a:lnTo>
                    <a:pt x="448" y="621"/>
                  </a:lnTo>
                  <a:lnTo>
                    <a:pt x="432" y="660"/>
                  </a:lnTo>
                  <a:lnTo>
                    <a:pt x="418" y="703"/>
                  </a:lnTo>
                  <a:lnTo>
                    <a:pt x="418" y="728"/>
                  </a:lnTo>
                  <a:lnTo>
                    <a:pt x="416" y="750"/>
                  </a:lnTo>
                  <a:lnTo>
                    <a:pt x="416" y="773"/>
                  </a:lnTo>
                  <a:lnTo>
                    <a:pt x="416" y="806"/>
                  </a:lnTo>
                  <a:lnTo>
                    <a:pt x="452" y="875"/>
                  </a:lnTo>
                  <a:lnTo>
                    <a:pt x="489" y="946"/>
                  </a:lnTo>
                  <a:lnTo>
                    <a:pt x="538" y="1069"/>
                  </a:lnTo>
                  <a:lnTo>
                    <a:pt x="553" y="1132"/>
                  </a:lnTo>
                  <a:lnTo>
                    <a:pt x="550" y="1163"/>
                  </a:lnTo>
                  <a:lnTo>
                    <a:pt x="552" y="1187"/>
                  </a:lnTo>
                  <a:lnTo>
                    <a:pt x="553" y="1225"/>
                  </a:lnTo>
                  <a:lnTo>
                    <a:pt x="547" y="1259"/>
                  </a:lnTo>
                  <a:lnTo>
                    <a:pt x="530" y="1285"/>
                  </a:lnTo>
                  <a:lnTo>
                    <a:pt x="478" y="1330"/>
                  </a:lnTo>
                  <a:lnTo>
                    <a:pt x="423" y="1372"/>
                  </a:lnTo>
                  <a:lnTo>
                    <a:pt x="327" y="1375"/>
                  </a:lnTo>
                  <a:lnTo>
                    <a:pt x="211" y="1398"/>
                  </a:lnTo>
                  <a:lnTo>
                    <a:pt x="90" y="1490"/>
                  </a:lnTo>
                  <a:lnTo>
                    <a:pt x="56" y="1622"/>
                  </a:lnTo>
                  <a:lnTo>
                    <a:pt x="33" y="1763"/>
                  </a:lnTo>
                  <a:lnTo>
                    <a:pt x="4" y="2369"/>
                  </a:lnTo>
                  <a:lnTo>
                    <a:pt x="0" y="2852"/>
                  </a:lnTo>
                  <a:lnTo>
                    <a:pt x="471" y="2886"/>
                  </a:lnTo>
                  <a:lnTo>
                    <a:pt x="948" y="2894"/>
                  </a:lnTo>
                  <a:lnTo>
                    <a:pt x="1213" y="2894"/>
                  </a:lnTo>
                  <a:lnTo>
                    <a:pt x="1486" y="2887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12" name="Freeform 5"/>
            <p:cNvSpPr>
              <a:spLocks/>
            </p:cNvSpPr>
            <p:nvPr/>
          </p:nvSpPr>
          <p:spPr bwMode="auto">
            <a:xfrm>
              <a:off x="4205" y="1742"/>
              <a:ext cx="789" cy="940"/>
            </a:xfrm>
            <a:custGeom>
              <a:avLst/>
              <a:gdLst>
                <a:gd name="T0" fmla="*/ 1 w 1577"/>
                <a:gd name="T1" fmla="*/ 0 h 2821"/>
                <a:gd name="T2" fmla="*/ 0 w 1577"/>
                <a:gd name="T3" fmla="*/ 0 h 2821"/>
                <a:gd name="T4" fmla="*/ 1 w 1577"/>
                <a:gd name="T5" fmla="*/ 0 h 2821"/>
                <a:gd name="T6" fmla="*/ 1 w 1577"/>
                <a:gd name="T7" fmla="*/ 0 h 2821"/>
                <a:gd name="T8" fmla="*/ 1 w 1577"/>
                <a:gd name="T9" fmla="*/ 0 h 2821"/>
                <a:gd name="T10" fmla="*/ 1 w 1577"/>
                <a:gd name="T11" fmla="*/ 0 h 2821"/>
                <a:gd name="T12" fmla="*/ 1 w 1577"/>
                <a:gd name="T13" fmla="*/ 0 h 2821"/>
                <a:gd name="T14" fmla="*/ 1 w 1577"/>
                <a:gd name="T15" fmla="*/ 0 h 2821"/>
                <a:gd name="T16" fmla="*/ 1 w 1577"/>
                <a:gd name="T17" fmla="*/ 0 h 2821"/>
                <a:gd name="T18" fmla="*/ 1 w 1577"/>
                <a:gd name="T19" fmla="*/ 0 h 2821"/>
                <a:gd name="T20" fmla="*/ 1 w 1577"/>
                <a:gd name="T21" fmla="*/ 0 h 2821"/>
                <a:gd name="T22" fmla="*/ 1 w 1577"/>
                <a:gd name="T23" fmla="*/ 0 h 2821"/>
                <a:gd name="T24" fmla="*/ 1 w 1577"/>
                <a:gd name="T25" fmla="*/ 0 h 2821"/>
                <a:gd name="T26" fmla="*/ 1 w 1577"/>
                <a:gd name="T27" fmla="*/ 0 h 2821"/>
                <a:gd name="T28" fmla="*/ 1 w 1577"/>
                <a:gd name="T29" fmla="*/ 0 h 2821"/>
                <a:gd name="T30" fmla="*/ 1 w 1577"/>
                <a:gd name="T31" fmla="*/ 0 h 2821"/>
                <a:gd name="T32" fmla="*/ 1 w 1577"/>
                <a:gd name="T33" fmla="*/ 0 h 2821"/>
                <a:gd name="T34" fmla="*/ 1 w 1577"/>
                <a:gd name="T35" fmla="*/ 0 h 2821"/>
                <a:gd name="T36" fmla="*/ 1 w 1577"/>
                <a:gd name="T37" fmla="*/ 0 h 2821"/>
                <a:gd name="T38" fmla="*/ 1 w 1577"/>
                <a:gd name="T39" fmla="*/ 0 h 2821"/>
                <a:gd name="T40" fmla="*/ 1 w 1577"/>
                <a:gd name="T41" fmla="*/ 0 h 2821"/>
                <a:gd name="T42" fmla="*/ 1 w 1577"/>
                <a:gd name="T43" fmla="*/ 0 h 2821"/>
                <a:gd name="T44" fmla="*/ 1 w 1577"/>
                <a:gd name="T45" fmla="*/ 0 h 2821"/>
                <a:gd name="T46" fmla="*/ 1 w 1577"/>
                <a:gd name="T47" fmla="*/ 0 h 2821"/>
                <a:gd name="T48" fmla="*/ 1 w 1577"/>
                <a:gd name="T49" fmla="*/ 0 h 2821"/>
                <a:gd name="T50" fmla="*/ 1 w 1577"/>
                <a:gd name="T51" fmla="*/ 0 h 2821"/>
                <a:gd name="T52" fmla="*/ 1 w 1577"/>
                <a:gd name="T53" fmla="*/ 0 h 2821"/>
                <a:gd name="T54" fmla="*/ 1 w 1577"/>
                <a:gd name="T55" fmla="*/ 0 h 2821"/>
                <a:gd name="T56" fmla="*/ 1 w 1577"/>
                <a:gd name="T57" fmla="*/ 0 h 2821"/>
                <a:gd name="T58" fmla="*/ 1 w 1577"/>
                <a:gd name="T59" fmla="*/ 0 h 2821"/>
                <a:gd name="T60" fmla="*/ 1 w 1577"/>
                <a:gd name="T61" fmla="*/ 0 h 2821"/>
                <a:gd name="T62" fmla="*/ 1 w 1577"/>
                <a:gd name="T63" fmla="*/ 0 h 2821"/>
                <a:gd name="T64" fmla="*/ 1 w 1577"/>
                <a:gd name="T65" fmla="*/ 0 h 2821"/>
                <a:gd name="T66" fmla="*/ 1 w 1577"/>
                <a:gd name="T67" fmla="*/ 0 h 282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577"/>
                <a:gd name="T103" fmla="*/ 0 h 2821"/>
                <a:gd name="T104" fmla="*/ 1577 w 1577"/>
                <a:gd name="T105" fmla="*/ 2821 h 2821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577" h="2821">
                  <a:moveTo>
                    <a:pt x="31" y="2790"/>
                  </a:moveTo>
                  <a:lnTo>
                    <a:pt x="17" y="2757"/>
                  </a:lnTo>
                  <a:lnTo>
                    <a:pt x="7" y="2669"/>
                  </a:lnTo>
                  <a:lnTo>
                    <a:pt x="0" y="2396"/>
                  </a:lnTo>
                  <a:lnTo>
                    <a:pt x="14" y="1941"/>
                  </a:lnTo>
                  <a:lnTo>
                    <a:pt x="31" y="1831"/>
                  </a:lnTo>
                  <a:lnTo>
                    <a:pt x="60" y="1732"/>
                  </a:lnTo>
                  <a:lnTo>
                    <a:pt x="188" y="1521"/>
                  </a:lnTo>
                  <a:lnTo>
                    <a:pt x="260" y="1485"/>
                  </a:lnTo>
                  <a:lnTo>
                    <a:pt x="300" y="1463"/>
                  </a:lnTo>
                  <a:lnTo>
                    <a:pt x="319" y="1434"/>
                  </a:lnTo>
                  <a:lnTo>
                    <a:pt x="310" y="1405"/>
                  </a:lnTo>
                  <a:lnTo>
                    <a:pt x="291" y="1371"/>
                  </a:lnTo>
                  <a:lnTo>
                    <a:pt x="261" y="1306"/>
                  </a:lnTo>
                  <a:lnTo>
                    <a:pt x="261" y="1278"/>
                  </a:lnTo>
                  <a:lnTo>
                    <a:pt x="267" y="1246"/>
                  </a:lnTo>
                  <a:lnTo>
                    <a:pt x="288" y="1174"/>
                  </a:lnTo>
                  <a:lnTo>
                    <a:pt x="327" y="1041"/>
                  </a:lnTo>
                  <a:lnTo>
                    <a:pt x="331" y="894"/>
                  </a:lnTo>
                  <a:lnTo>
                    <a:pt x="331" y="855"/>
                  </a:lnTo>
                  <a:lnTo>
                    <a:pt x="331" y="835"/>
                  </a:lnTo>
                  <a:lnTo>
                    <a:pt x="330" y="813"/>
                  </a:lnTo>
                  <a:lnTo>
                    <a:pt x="327" y="745"/>
                  </a:lnTo>
                  <a:lnTo>
                    <a:pt x="305" y="612"/>
                  </a:lnTo>
                  <a:lnTo>
                    <a:pt x="294" y="542"/>
                  </a:lnTo>
                  <a:lnTo>
                    <a:pt x="291" y="510"/>
                  </a:lnTo>
                  <a:lnTo>
                    <a:pt x="290" y="482"/>
                  </a:lnTo>
                  <a:lnTo>
                    <a:pt x="319" y="329"/>
                  </a:lnTo>
                  <a:lnTo>
                    <a:pt x="372" y="185"/>
                  </a:lnTo>
                  <a:lnTo>
                    <a:pt x="455" y="74"/>
                  </a:lnTo>
                  <a:lnTo>
                    <a:pt x="508" y="25"/>
                  </a:lnTo>
                  <a:lnTo>
                    <a:pt x="556" y="0"/>
                  </a:lnTo>
                  <a:lnTo>
                    <a:pt x="584" y="10"/>
                  </a:lnTo>
                  <a:lnTo>
                    <a:pt x="614" y="29"/>
                  </a:lnTo>
                  <a:lnTo>
                    <a:pt x="696" y="75"/>
                  </a:lnTo>
                  <a:lnTo>
                    <a:pt x="725" y="64"/>
                  </a:lnTo>
                  <a:lnTo>
                    <a:pt x="756" y="55"/>
                  </a:lnTo>
                  <a:lnTo>
                    <a:pt x="801" y="87"/>
                  </a:lnTo>
                  <a:lnTo>
                    <a:pt x="852" y="144"/>
                  </a:lnTo>
                  <a:lnTo>
                    <a:pt x="931" y="274"/>
                  </a:lnTo>
                  <a:lnTo>
                    <a:pt x="979" y="420"/>
                  </a:lnTo>
                  <a:lnTo>
                    <a:pt x="1015" y="581"/>
                  </a:lnTo>
                  <a:lnTo>
                    <a:pt x="1058" y="900"/>
                  </a:lnTo>
                  <a:lnTo>
                    <a:pt x="1065" y="1150"/>
                  </a:lnTo>
                  <a:lnTo>
                    <a:pt x="1070" y="1236"/>
                  </a:lnTo>
                  <a:lnTo>
                    <a:pt x="1072" y="1284"/>
                  </a:lnTo>
                  <a:lnTo>
                    <a:pt x="1072" y="1306"/>
                  </a:lnTo>
                  <a:lnTo>
                    <a:pt x="1071" y="1326"/>
                  </a:lnTo>
                  <a:lnTo>
                    <a:pt x="1064" y="1358"/>
                  </a:lnTo>
                  <a:lnTo>
                    <a:pt x="1058" y="1392"/>
                  </a:lnTo>
                  <a:lnTo>
                    <a:pt x="1073" y="1423"/>
                  </a:lnTo>
                  <a:lnTo>
                    <a:pt x="1103" y="1454"/>
                  </a:lnTo>
                  <a:lnTo>
                    <a:pt x="1163" y="1501"/>
                  </a:lnTo>
                  <a:lnTo>
                    <a:pt x="1307" y="1616"/>
                  </a:lnTo>
                  <a:lnTo>
                    <a:pt x="1563" y="2106"/>
                  </a:lnTo>
                  <a:lnTo>
                    <a:pt x="1571" y="2210"/>
                  </a:lnTo>
                  <a:lnTo>
                    <a:pt x="1564" y="2226"/>
                  </a:lnTo>
                  <a:lnTo>
                    <a:pt x="1563" y="2256"/>
                  </a:lnTo>
                  <a:lnTo>
                    <a:pt x="1563" y="2281"/>
                  </a:lnTo>
                  <a:lnTo>
                    <a:pt x="1563" y="2315"/>
                  </a:lnTo>
                  <a:lnTo>
                    <a:pt x="1574" y="2617"/>
                  </a:lnTo>
                  <a:lnTo>
                    <a:pt x="1577" y="2751"/>
                  </a:lnTo>
                  <a:lnTo>
                    <a:pt x="1577" y="2775"/>
                  </a:lnTo>
                  <a:lnTo>
                    <a:pt x="1576" y="2793"/>
                  </a:lnTo>
                  <a:lnTo>
                    <a:pt x="1570" y="2809"/>
                  </a:lnTo>
                  <a:lnTo>
                    <a:pt x="763" y="2821"/>
                  </a:lnTo>
                  <a:lnTo>
                    <a:pt x="366" y="2816"/>
                  </a:lnTo>
                  <a:lnTo>
                    <a:pt x="31" y="2790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13" name="Freeform 6"/>
            <p:cNvSpPr>
              <a:spLocks/>
            </p:cNvSpPr>
            <p:nvPr/>
          </p:nvSpPr>
          <p:spPr bwMode="auto">
            <a:xfrm>
              <a:off x="3800" y="1869"/>
              <a:ext cx="946" cy="925"/>
            </a:xfrm>
            <a:custGeom>
              <a:avLst/>
              <a:gdLst>
                <a:gd name="T0" fmla="*/ 0 w 1891"/>
                <a:gd name="T1" fmla="*/ 0 h 2775"/>
                <a:gd name="T2" fmla="*/ 1 w 1891"/>
                <a:gd name="T3" fmla="*/ 0 h 2775"/>
                <a:gd name="T4" fmla="*/ 1 w 1891"/>
                <a:gd name="T5" fmla="*/ 0 h 2775"/>
                <a:gd name="T6" fmla="*/ 1 w 1891"/>
                <a:gd name="T7" fmla="*/ 0 h 2775"/>
                <a:gd name="T8" fmla="*/ 1 w 1891"/>
                <a:gd name="T9" fmla="*/ 0 h 2775"/>
                <a:gd name="T10" fmla="*/ 1 w 1891"/>
                <a:gd name="T11" fmla="*/ 0 h 2775"/>
                <a:gd name="T12" fmla="*/ 1 w 1891"/>
                <a:gd name="T13" fmla="*/ 0 h 2775"/>
                <a:gd name="T14" fmla="*/ 1 w 1891"/>
                <a:gd name="T15" fmla="*/ 0 h 2775"/>
                <a:gd name="T16" fmla="*/ 1 w 1891"/>
                <a:gd name="T17" fmla="*/ 0 h 2775"/>
                <a:gd name="T18" fmla="*/ 1 w 1891"/>
                <a:gd name="T19" fmla="*/ 0 h 2775"/>
                <a:gd name="T20" fmla="*/ 1 w 1891"/>
                <a:gd name="T21" fmla="*/ 0 h 2775"/>
                <a:gd name="T22" fmla="*/ 1 w 1891"/>
                <a:gd name="T23" fmla="*/ 0 h 2775"/>
                <a:gd name="T24" fmla="*/ 1 w 1891"/>
                <a:gd name="T25" fmla="*/ 0 h 2775"/>
                <a:gd name="T26" fmla="*/ 1 w 1891"/>
                <a:gd name="T27" fmla="*/ 0 h 2775"/>
                <a:gd name="T28" fmla="*/ 1 w 1891"/>
                <a:gd name="T29" fmla="*/ 0 h 2775"/>
                <a:gd name="T30" fmla="*/ 1 w 1891"/>
                <a:gd name="T31" fmla="*/ 0 h 2775"/>
                <a:gd name="T32" fmla="*/ 1 w 1891"/>
                <a:gd name="T33" fmla="*/ 0 h 2775"/>
                <a:gd name="T34" fmla="*/ 1 w 1891"/>
                <a:gd name="T35" fmla="*/ 0 h 2775"/>
                <a:gd name="T36" fmla="*/ 1 w 1891"/>
                <a:gd name="T37" fmla="*/ 0 h 2775"/>
                <a:gd name="T38" fmla="*/ 1 w 1891"/>
                <a:gd name="T39" fmla="*/ 0 h 2775"/>
                <a:gd name="T40" fmla="*/ 1 w 1891"/>
                <a:gd name="T41" fmla="*/ 0 h 2775"/>
                <a:gd name="T42" fmla="*/ 1 w 1891"/>
                <a:gd name="T43" fmla="*/ 0 h 2775"/>
                <a:gd name="T44" fmla="*/ 1 w 1891"/>
                <a:gd name="T45" fmla="*/ 0 h 2775"/>
                <a:gd name="T46" fmla="*/ 1 w 1891"/>
                <a:gd name="T47" fmla="*/ 0 h 2775"/>
                <a:gd name="T48" fmla="*/ 1 w 1891"/>
                <a:gd name="T49" fmla="*/ 0 h 2775"/>
                <a:gd name="T50" fmla="*/ 1 w 1891"/>
                <a:gd name="T51" fmla="*/ 0 h 2775"/>
                <a:gd name="T52" fmla="*/ 1 w 1891"/>
                <a:gd name="T53" fmla="*/ 0 h 2775"/>
                <a:gd name="T54" fmla="*/ 1 w 1891"/>
                <a:gd name="T55" fmla="*/ 0 h 2775"/>
                <a:gd name="T56" fmla="*/ 1 w 1891"/>
                <a:gd name="T57" fmla="*/ 0 h 2775"/>
                <a:gd name="T58" fmla="*/ 1 w 1891"/>
                <a:gd name="T59" fmla="*/ 0 h 2775"/>
                <a:gd name="T60" fmla="*/ 1 w 1891"/>
                <a:gd name="T61" fmla="*/ 0 h 2775"/>
                <a:gd name="T62" fmla="*/ 1 w 1891"/>
                <a:gd name="T63" fmla="*/ 0 h 2775"/>
                <a:gd name="T64" fmla="*/ 1 w 1891"/>
                <a:gd name="T65" fmla="*/ 0 h 2775"/>
                <a:gd name="T66" fmla="*/ 1 w 1891"/>
                <a:gd name="T67" fmla="*/ 0 h 2775"/>
                <a:gd name="T68" fmla="*/ 1 w 1891"/>
                <a:gd name="T69" fmla="*/ 0 h 2775"/>
                <a:gd name="T70" fmla="*/ 1 w 1891"/>
                <a:gd name="T71" fmla="*/ 0 h 2775"/>
                <a:gd name="T72" fmla="*/ 1 w 1891"/>
                <a:gd name="T73" fmla="*/ 0 h 2775"/>
                <a:gd name="T74" fmla="*/ 0 w 1891"/>
                <a:gd name="T75" fmla="*/ 0 h 277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891"/>
                <a:gd name="T115" fmla="*/ 0 h 2775"/>
                <a:gd name="T116" fmla="*/ 1891 w 1891"/>
                <a:gd name="T117" fmla="*/ 2775 h 2775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891" h="2775">
                  <a:moveTo>
                    <a:pt x="0" y="2723"/>
                  </a:moveTo>
                  <a:lnTo>
                    <a:pt x="86" y="1843"/>
                  </a:lnTo>
                  <a:lnTo>
                    <a:pt x="136" y="1713"/>
                  </a:lnTo>
                  <a:lnTo>
                    <a:pt x="212" y="1528"/>
                  </a:lnTo>
                  <a:lnTo>
                    <a:pt x="301" y="1508"/>
                  </a:lnTo>
                  <a:lnTo>
                    <a:pt x="477" y="1473"/>
                  </a:lnTo>
                  <a:lnTo>
                    <a:pt x="562" y="1426"/>
                  </a:lnTo>
                  <a:lnTo>
                    <a:pt x="633" y="1368"/>
                  </a:lnTo>
                  <a:lnTo>
                    <a:pt x="660" y="1209"/>
                  </a:lnTo>
                  <a:lnTo>
                    <a:pt x="575" y="997"/>
                  </a:lnTo>
                  <a:lnTo>
                    <a:pt x="519" y="978"/>
                  </a:lnTo>
                  <a:lnTo>
                    <a:pt x="468" y="748"/>
                  </a:lnTo>
                  <a:lnTo>
                    <a:pt x="503" y="689"/>
                  </a:lnTo>
                  <a:lnTo>
                    <a:pt x="487" y="462"/>
                  </a:lnTo>
                  <a:lnTo>
                    <a:pt x="493" y="249"/>
                  </a:lnTo>
                  <a:lnTo>
                    <a:pt x="554" y="165"/>
                  </a:lnTo>
                  <a:lnTo>
                    <a:pt x="679" y="21"/>
                  </a:lnTo>
                  <a:lnTo>
                    <a:pt x="779" y="0"/>
                  </a:lnTo>
                  <a:lnTo>
                    <a:pt x="910" y="0"/>
                  </a:lnTo>
                  <a:lnTo>
                    <a:pt x="1012" y="58"/>
                  </a:lnTo>
                  <a:lnTo>
                    <a:pt x="1097" y="165"/>
                  </a:lnTo>
                  <a:lnTo>
                    <a:pt x="1154" y="341"/>
                  </a:lnTo>
                  <a:lnTo>
                    <a:pt x="1167" y="496"/>
                  </a:lnTo>
                  <a:lnTo>
                    <a:pt x="1167" y="629"/>
                  </a:lnTo>
                  <a:lnTo>
                    <a:pt x="1220" y="652"/>
                  </a:lnTo>
                  <a:lnTo>
                    <a:pt x="1202" y="865"/>
                  </a:lnTo>
                  <a:lnTo>
                    <a:pt x="1130" y="903"/>
                  </a:lnTo>
                  <a:lnTo>
                    <a:pt x="1112" y="1033"/>
                  </a:lnTo>
                  <a:lnTo>
                    <a:pt x="1086" y="1179"/>
                  </a:lnTo>
                  <a:lnTo>
                    <a:pt x="1104" y="1293"/>
                  </a:lnTo>
                  <a:lnTo>
                    <a:pt x="1197" y="1368"/>
                  </a:lnTo>
                  <a:lnTo>
                    <a:pt x="1321" y="1411"/>
                  </a:lnTo>
                  <a:lnTo>
                    <a:pt x="1497" y="1448"/>
                  </a:lnTo>
                  <a:lnTo>
                    <a:pt x="1620" y="1459"/>
                  </a:lnTo>
                  <a:lnTo>
                    <a:pt x="1687" y="1579"/>
                  </a:lnTo>
                  <a:lnTo>
                    <a:pt x="1738" y="1687"/>
                  </a:lnTo>
                  <a:lnTo>
                    <a:pt x="1891" y="2775"/>
                  </a:lnTo>
                  <a:lnTo>
                    <a:pt x="0" y="2723"/>
                  </a:lnTo>
                  <a:close/>
                </a:path>
              </a:pathLst>
            </a:custGeom>
            <a:solidFill>
              <a:srgbClr val="808080"/>
            </a:solidFill>
            <a:ln w="1588">
              <a:solidFill>
                <a:srgbClr val="91919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614" name="Freeform 7"/>
            <p:cNvSpPr>
              <a:spLocks/>
            </p:cNvSpPr>
            <p:nvPr/>
          </p:nvSpPr>
          <p:spPr bwMode="auto">
            <a:xfrm>
              <a:off x="1544" y="1762"/>
              <a:ext cx="739" cy="982"/>
            </a:xfrm>
            <a:custGeom>
              <a:avLst/>
              <a:gdLst>
                <a:gd name="T0" fmla="*/ 0 w 1479"/>
                <a:gd name="T1" fmla="*/ 0 h 2946"/>
                <a:gd name="T2" fmla="*/ 0 w 1479"/>
                <a:gd name="T3" fmla="*/ 0 h 2946"/>
                <a:gd name="T4" fmla="*/ 0 w 1479"/>
                <a:gd name="T5" fmla="*/ 0 h 2946"/>
                <a:gd name="T6" fmla="*/ 0 w 1479"/>
                <a:gd name="T7" fmla="*/ 0 h 2946"/>
                <a:gd name="T8" fmla="*/ 0 w 1479"/>
                <a:gd name="T9" fmla="*/ 0 h 2946"/>
                <a:gd name="T10" fmla="*/ 0 w 1479"/>
                <a:gd name="T11" fmla="*/ 0 h 2946"/>
                <a:gd name="T12" fmla="*/ 0 w 1479"/>
                <a:gd name="T13" fmla="*/ 0 h 2946"/>
                <a:gd name="T14" fmla="*/ 0 w 1479"/>
                <a:gd name="T15" fmla="*/ 0 h 2946"/>
                <a:gd name="T16" fmla="*/ 0 w 1479"/>
                <a:gd name="T17" fmla="*/ 0 h 2946"/>
                <a:gd name="T18" fmla="*/ 0 w 1479"/>
                <a:gd name="T19" fmla="*/ 0 h 2946"/>
                <a:gd name="T20" fmla="*/ 0 w 1479"/>
                <a:gd name="T21" fmla="*/ 0 h 2946"/>
                <a:gd name="T22" fmla="*/ 0 w 1479"/>
                <a:gd name="T23" fmla="*/ 0 h 2946"/>
                <a:gd name="T24" fmla="*/ 0 w 1479"/>
                <a:gd name="T25" fmla="*/ 0 h 2946"/>
                <a:gd name="T26" fmla="*/ 0 w 1479"/>
                <a:gd name="T27" fmla="*/ 0 h 2946"/>
                <a:gd name="T28" fmla="*/ 0 w 1479"/>
                <a:gd name="T29" fmla="*/ 0 h 2946"/>
                <a:gd name="T30" fmla="*/ 0 w 1479"/>
                <a:gd name="T31" fmla="*/ 0 h 2946"/>
                <a:gd name="T32" fmla="*/ 0 w 1479"/>
                <a:gd name="T33" fmla="*/ 0 h 2946"/>
                <a:gd name="T34" fmla="*/ 0 w 1479"/>
                <a:gd name="T35" fmla="*/ 0 h 2946"/>
                <a:gd name="T36" fmla="*/ 0 w 1479"/>
                <a:gd name="T37" fmla="*/ 0 h 2946"/>
                <a:gd name="T38" fmla="*/ 0 w 1479"/>
                <a:gd name="T39" fmla="*/ 0 h 2946"/>
                <a:gd name="T40" fmla="*/ 0 w 1479"/>
                <a:gd name="T41" fmla="*/ 0 h 2946"/>
                <a:gd name="T42" fmla="*/ 0 w 1479"/>
                <a:gd name="T43" fmla="*/ 0 h 2946"/>
                <a:gd name="T44" fmla="*/ 0 w 1479"/>
                <a:gd name="T45" fmla="*/ 0 h 2946"/>
                <a:gd name="T46" fmla="*/ 0 w 1479"/>
                <a:gd name="T47" fmla="*/ 0 h 2946"/>
                <a:gd name="T48" fmla="*/ 0 w 1479"/>
                <a:gd name="T49" fmla="*/ 0 h 2946"/>
                <a:gd name="T50" fmla="*/ 0 w 1479"/>
                <a:gd name="T51" fmla="*/ 0 h 2946"/>
                <a:gd name="T52" fmla="*/ 0 w 1479"/>
                <a:gd name="T53" fmla="*/ 0 h 2946"/>
                <a:gd name="T54" fmla="*/ 0 w 1479"/>
                <a:gd name="T55" fmla="*/ 0 h 2946"/>
                <a:gd name="T56" fmla="*/ 0 w 1479"/>
                <a:gd name="T57" fmla="*/ 0 h 2946"/>
                <a:gd name="T58" fmla="*/ 0 w 1479"/>
                <a:gd name="T59" fmla="*/ 0 h 2946"/>
                <a:gd name="T60" fmla="*/ 0 w 1479"/>
                <a:gd name="T61" fmla="*/ 0 h 2946"/>
                <a:gd name="T62" fmla="*/ 0 w 1479"/>
                <a:gd name="T63" fmla="*/ 0 h 2946"/>
                <a:gd name="T64" fmla="*/ 0 w 1479"/>
                <a:gd name="T65" fmla="*/ 0 h 2946"/>
                <a:gd name="T66" fmla="*/ 0 w 1479"/>
                <a:gd name="T67" fmla="*/ 0 h 2946"/>
                <a:gd name="T68" fmla="*/ 0 w 1479"/>
                <a:gd name="T69" fmla="*/ 0 h 2946"/>
                <a:gd name="T70" fmla="*/ 0 w 1479"/>
                <a:gd name="T71" fmla="*/ 0 h 2946"/>
                <a:gd name="T72" fmla="*/ 0 w 1479"/>
                <a:gd name="T73" fmla="*/ 0 h 2946"/>
                <a:gd name="T74" fmla="*/ 0 w 1479"/>
                <a:gd name="T75" fmla="*/ 0 h 2946"/>
                <a:gd name="T76" fmla="*/ 0 w 1479"/>
                <a:gd name="T77" fmla="*/ 0 h 294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479"/>
                <a:gd name="T118" fmla="*/ 0 h 2946"/>
                <a:gd name="T119" fmla="*/ 1479 w 1479"/>
                <a:gd name="T120" fmla="*/ 2946 h 294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479" h="2946">
                  <a:moveTo>
                    <a:pt x="0" y="2946"/>
                  </a:moveTo>
                  <a:lnTo>
                    <a:pt x="20" y="1832"/>
                  </a:lnTo>
                  <a:lnTo>
                    <a:pt x="78" y="1502"/>
                  </a:lnTo>
                  <a:lnTo>
                    <a:pt x="195" y="1349"/>
                  </a:lnTo>
                  <a:lnTo>
                    <a:pt x="344" y="1324"/>
                  </a:lnTo>
                  <a:lnTo>
                    <a:pt x="474" y="1275"/>
                  </a:lnTo>
                  <a:lnTo>
                    <a:pt x="528" y="1167"/>
                  </a:lnTo>
                  <a:lnTo>
                    <a:pt x="532" y="1005"/>
                  </a:lnTo>
                  <a:lnTo>
                    <a:pt x="480" y="917"/>
                  </a:lnTo>
                  <a:lnTo>
                    <a:pt x="480" y="865"/>
                  </a:lnTo>
                  <a:lnTo>
                    <a:pt x="436" y="798"/>
                  </a:lnTo>
                  <a:lnTo>
                    <a:pt x="398" y="660"/>
                  </a:lnTo>
                  <a:lnTo>
                    <a:pt x="405" y="635"/>
                  </a:lnTo>
                  <a:lnTo>
                    <a:pt x="367" y="527"/>
                  </a:lnTo>
                  <a:lnTo>
                    <a:pt x="405" y="309"/>
                  </a:lnTo>
                  <a:lnTo>
                    <a:pt x="488" y="206"/>
                  </a:lnTo>
                  <a:lnTo>
                    <a:pt x="584" y="63"/>
                  </a:lnTo>
                  <a:lnTo>
                    <a:pt x="774" y="0"/>
                  </a:lnTo>
                  <a:lnTo>
                    <a:pt x="919" y="108"/>
                  </a:lnTo>
                  <a:lnTo>
                    <a:pt x="971" y="195"/>
                  </a:lnTo>
                  <a:lnTo>
                    <a:pt x="1054" y="238"/>
                  </a:lnTo>
                  <a:lnTo>
                    <a:pt x="1054" y="336"/>
                  </a:lnTo>
                  <a:lnTo>
                    <a:pt x="1063" y="391"/>
                  </a:lnTo>
                  <a:lnTo>
                    <a:pt x="1124" y="499"/>
                  </a:lnTo>
                  <a:lnTo>
                    <a:pt x="1075" y="651"/>
                  </a:lnTo>
                  <a:lnTo>
                    <a:pt x="1083" y="759"/>
                  </a:lnTo>
                  <a:lnTo>
                    <a:pt x="1038" y="865"/>
                  </a:lnTo>
                  <a:lnTo>
                    <a:pt x="1002" y="897"/>
                  </a:lnTo>
                  <a:lnTo>
                    <a:pt x="1002" y="949"/>
                  </a:lnTo>
                  <a:lnTo>
                    <a:pt x="957" y="1070"/>
                  </a:lnTo>
                  <a:lnTo>
                    <a:pt x="926" y="1167"/>
                  </a:lnTo>
                  <a:lnTo>
                    <a:pt x="1018" y="1275"/>
                  </a:lnTo>
                  <a:lnTo>
                    <a:pt x="1175" y="1380"/>
                  </a:lnTo>
                  <a:lnTo>
                    <a:pt x="1340" y="1489"/>
                  </a:lnTo>
                  <a:lnTo>
                    <a:pt x="1416" y="1617"/>
                  </a:lnTo>
                  <a:lnTo>
                    <a:pt x="1447" y="1789"/>
                  </a:lnTo>
                  <a:lnTo>
                    <a:pt x="1470" y="2052"/>
                  </a:lnTo>
                  <a:lnTo>
                    <a:pt x="1479" y="2817"/>
                  </a:lnTo>
                  <a:lnTo>
                    <a:pt x="0" y="2946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15" name="Freeform 8"/>
            <p:cNvSpPr>
              <a:spLocks/>
            </p:cNvSpPr>
            <p:nvPr/>
          </p:nvSpPr>
          <p:spPr bwMode="auto">
            <a:xfrm>
              <a:off x="2100" y="1704"/>
              <a:ext cx="789" cy="1031"/>
            </a:xfrm>
            <a:custGeom>
              <a:avLst/>
              <a:gdLst>
                <a:gd name="T0" fmla="*/ 1 w 1577"/>
                <a:gd name="T1" fmla="*/ 0 h 3093"/>
                <a:gd name="T2" fmla="*/ 0 w 1577"/>
                <a:gd name="T3" fmla="*/ 0 h 3093"/>
                <a:gd name="T4" fmla="*/ 1 w 1577"/>
                <a:gd name="T5" fmla="*/ 0 h 3093"/>
                <a:gd name="T6" fmla="*/ 1 w 1577"/>
                <a:gd name="T7" fmla="*/ 0 h 3093"/>
                <a:gd name="T8" fmla="*/ 1 w 1577"/>
                <a:gd name="T9" fmla="*/ 0 h 3093"/>
                <a:gd name="T10" fmla="*/ 1 w 1577"/>
                <a:gd name="T11" fmla="*/ 0 h 3093"/>
                <a:gd name="T12" fmla="*/ 1 w 1577"/>
                <a:gd name="T13" fmla="*/ 0 h 3093"/>
                <a:gd name="T14" fmla="*/ 1 w 1577"/>
                <a:gd name="T15" fmla="*/ 0 h 3093"/>
                <a:gd name="T16" fmla="*/ 1 w 1577"/>
                <a:gd name="T17" fmla="*/ 0 h 3093"/>
                <a:gd name="T18" fmla="*/ 1 w 1577"/>
                <a:gd name="T19" fmla="*/ 0 h 3093"/>
                <a:gd name="T20" fmla="*/ 1 w 1577"/>
                <a:gd name="T21" fmla="*/ 0 h 3093"/>
                <a:gd name="T22" fmla="*/ 1 w 1577"/>
                <a:gd name="T23" fmla="*/ 0 h 3093"/>
                <a:gd name="T24" fmla="*/ 1 w 1577"/>
                <a:gd name="T25" fmla="*/ 0 h 3093"/>
                <a:gd name="T26" fmla="*/ 1 w 1577"/>
                <a:gd name="T27" fmla="*/ 0 h 3093"/>
                <a:gd name="T28" fmla="*/ 1 w 1577"/>
                <a:gd name="T29" fmla="*/ 0 h 3093"/>
                <a:gd name="T30" fmla="*/ 1 w 1577"/>
                <a:gd name="T31" fmla="*/ 0 h 3093"/>
                <a:gd name="T32" fmla="*/ 1 w 1577"/>
                <a:gd name="T33" fmla="*/ 0 h 3093"/>
                <a:gd name="T34" fmla="*/ 1 w 1577"/>
                <a:gd name="T35" fmla="*/ 0 h 3093"/>
                <a:gd name="T36" fmla="*/ 1 w 1577"/>
                <a:gd name="T37" fmla="*/ 0 h 3093"/>
                <a:gd name="T38" fmla="*/ 1 w 1577"/>
                <a:gd name="T39" fmla="*/ 0 h 3093"/>
                <a:gd name="T40" fmla="*/ 1 w 1577"/>
                <a:gd name="T41" fmla="*/ 0 h 3093"/>
                <a:gd name="T42" fmla="*/ 1 w 1577"/>
                <a:gd name="T43" fmla="*/ 0 h 3093"/>
                <a:gd name="T44" fmla="*/ 1 w 1577"/>
                <a:gd name="T45" fmla="*/ 0 h 3093"/>
                <a:gd name="T46" fmla="*/ 1 w 1577"/>
                <a:gd name="T47" fmla="*/ 0 h 3093"/>
                <a:gd name="T48" fmla="*/ 1 w 1577"/>
                <a:gd name="T49" fmla="*/ 0 h 3093"/>
                <a:gd name="T50" fmla="*/ 1 w 1577"/>
                <a:gd name="T51" fmla="*/ 0 h 3093"/>
                <a:gd name="T52" fmla="*/ 1 w 1577"/>
                <a:gd name="T53" fmla="*/ 0 h 3093"/>
                <a:gd name="T54" fmla="*/ 1 w 1577"/>
                <a:gd name="T55" fmla="*/ 0 h 3093"/>
                <a:gd name="T56" fmla="*/ 1 w 1577"/>
                <a:gd name="T57" fmla="*/ 0 h 3093"/>
                <a:gd name="T58" fmla="*/ 1 w 1577"/>
                <a:gd name="T59" fmla="*/ 0 h 3093"/>
                <a:gd name="T60" fmla="*/ 1 w 1577"/>
                <a:gd name="T61" fmla="*/ 0 h 3093"/>
                <a:gd name="T62" fmla="*/ 1 w 1577"/>
                <a:gd name="T63" fmla="*/ 0 h 3093"/>
                <a:gd name="T64" fmla="*/ 1 w 1577"/>
                <a:gd name="T65" fmla="*/ 0 h 3093"/>
                <a:gd name="T66" fmla="*/ 1 w 1577"/>
                <a:gd name="T67" fmla="*/ 0 h 309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577"/>
                <a:gd name="T103" fmla="*/ 0 h 3093"/>
                <a:gd name="T104" fmla="*/ 1577 w 1577"/>
                <a:gd name="T105" fmla="*/ 3093 h 309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577" h="3093">
                  <a:moveTo>
                    <a:pt x="31" y="3059"/>
                  </a:moveTo>
                  <a:lnTo>
                    <a:pt x="17" y="3023"/>
                  </a:lnTo>
                  <a:lnTo>
                    <a:pt x="7" y="2927"/>
                  </a:lnTo>
                  <a:lnTo>
                    <a:pt x="0" y="2628"/>
                  </a:lnTo>
                  <a:lnTo>
                    <a:pt x="14" y="2128"/>
                  </a:lnTo>
                  <a:lnTo>
                    <a:pt x="31" y="2008"/>
                  </a:lnTo>
                  <a:lnTo>
                    <a:pt x="60" y="1898"/>
                  </a:lnTo>
                  <a:lnTo>
                    <a:pt x="188" y="1667"/>
                  </a:lnTo>
                  <a:lnTo>
                    <a:pt x="260" y="1627"/>
                  </a:lnTo>
                  <a:lnTo>
                    <a:pt x="300" y="1604"/>
                  </a:lnTo>
                  <a:lnTo>
                    <a:pt x="319" y="1573"/>
                  </a:lnTo>
                  <a:lnTo>
                    <a:pt x="310" y="1541"/>
                  </a:lnTo>
                  <a:lnTo>
                    <a:pt x="291" y="1504"/>
                  </a:lnTo>
                  <a:lnTo>
                    <a:pt x="261" y="1432"/>
                  </a:lnTo>
                  <a:lnTo>
                    <a:pt x="261" y="1401"/>
                  </a:lnTo>
                  <a:lnTo>
                    <a:pt x="268" y="1365"/>
                  </a:lnTo>
                  <a:lnTo>
                    <a:pt x="288" y="1287"/>
                  </a:lnTo>
                  <a:lnTo>
                    <a:pt x="327" y="1143"/>
                  </a:lnTo>
                  <a:lnTo>
                    <a:pt x="331" y="981"/>
                  </a:lnTo>
                  <a:lnTo>
                    <a:pt x="331" y="938"/>
                  </a:lnTo>
                  <a:lnTo>
                    <a:pt x="331" y="916"/>
                  </a:lnTo>
                  <a:lnTo>
                    <a:pt x="330" y="893"/>
                  </a:lnTo>
                  <a:lnTo>
                    <a:pt x="327" y="818"/>
                  </a:lnTo>
                  <a:lnTo>
                    <a:pt x="305" y="672"/>
                  </a:lnTo>
                  <a:lnTo>
                    <a:pt x="294" y="595"/>
                  </a:lnTo>
                  <a:lnTo>
                    <a:pt x="291" y="561"/>
                  </a:lnTo>
                  <a:lnTo>
                    <a:pt x="290" y="529"/>
                  </a:lnTo>
                  <a:lnTo>
                    <a:pt x="319" y="361"/>
                  </a:lnTo>
                  <a:lnTo>
                    <a:pt x="372" y="204"/>
                  </a:lnTo>
                  <a:lnTo>
                    <a:pt x="455" y="83"/>
                  </a:lnTo>
                  <a:lnTo>
                    <a:pt x="508" y="29"/>
                  </a:lnTo>
                  <a:lnTo>
                    <a:pt x="556" y="0"/>
                  </a:lnTo>
                  <a:lnTo>
                    <a:pt x="584" y="10"/>
                  </a:lnTo>
                  <a:lnTo>
                    <a:pt x="614" y="32"/>
                  </a:lnTo>
                  <a:lnTo>
                    <a:pt x="653" y="60"/>
                  </a:lnTo>
                  <a:lnTo>
                    <a:pt x="696" y="83"/>
                  </a:lnTo>
                  <a:lnTo>
                    <a:pt x="726" y="71"/>
                  </a:lnTo>
                  <a:lnTo>
                    <a:pt x="756" y="61"/>
                  </a:lnTo>
                  <a:lnTo>
                    <a:pt x="801" y="96"/>
                  </a:lnTo>
                  <a:lnTo>
                    <a:pt x="852" y="159"/>
                  </a:lnTo>
                  <a:lnTo>
                    <a:pt x="931" y="302"/>
                  </a:lnTo>
                  <a:lnTo>
                    <a:pt x="979" y="463"/>
                  </a:lnTo>
                  <a:lnTo>
                    <a:pt x="1015" y="637"/>
                  </a:lnTo>
                  <a:lnTo>
                    <a:pt x="1058" y="987"/>
                  </a:lnTo>
                  <a:lnTo>
                    <a:pt x="1065" y="1261"/>
                  </a:lnTo>
                  <a:lnTo>
                    <a:pt x="1070" y="1357"/>
                  </a:lnTo>
                  <a:lnTo>
                    <a:pt x="1072" y="1407"/>
                  </a:lnTo>
                  <a:lnTo>
                    <a:pt x="1072" y="1430"/>
                  </a:lnTo>
                  <a:lnTo>
                    <a:pt x="1071" y="1453"/>
                  </a:lnTo>
                  <a:lnTo>
                    <a:pt x="1064" y="1488"/>
                  </a:lnTo>
                  <a:lnTo>
                    <a:pt x="1058" y="1527"/>
                  </a:lnTo>
                  <a:lnTo>
                    <a:pt x="1103" y="1595"/>
                  </a:lnTo>
                  <a:lnTo>
                    <a:pt x="1163" y="1645"/>
                  </a:lnTo>
                  <a:lnTo>
                    <a:pt x="1307" y="1773"/>
                  </a:lnTo>
                  <a:lnTo>
                    <a:pt x="1563" y="2308"/>
                  </a:lnTo>
                  <a:lnTo>
                    <a:pt x="1571" y="2422"/>
                  </a:lnTo>
                  <a:lnTo>
                    <a:pt x="1564" y="2440"/>
                  </a:lnTo>
                  <a:lnTo>
                    <a:pt x="1563" y="2473"/>
                  </a:lnTo>
                  <a:lnTo>
                    <a:pt x="1563" y="2499"/>
                  </a:lnTo>
                  <a:lnTo>
                    <a:pt x="1563" y="2516"/>
                  </a:lnTo>
                  <a:lnTo>
                    <a:pt x="1563" y="2538"/>
                  </a:lnTo>
                  <a:lnTo>
                    <a:pt x="1574" y="2869"/>
                  </a:lnTo>
                  <a:lnTo>
                    <a:pt x="1577" y="3016"/>
                  </a:lnTo>
                  <a:lnTo>
                    <a:pt x="1577" y="3041"/>
                  </a:lnTo>
                  <a:lnTo>
                    <a:pt x="1576" y="3061"/>
                  </a:lnTo>
                  <a:lnTo>
                    <a:pt x="1570" y="3080"/>
                  </a:lnTo>
                  <a:lnTo>
                    <a:pt x="763" y="3093"/>
                  </a:lnTo>
                  <a:lnTo>
                    <a:pt x="366" y="3088"/>
                  </a:lnTo>
                  <a:lnTo>
                    <a:pt x="31" y="3059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16" name="Freeform 9"/>
            <p:cNvSpPr>
              <a:spLocks/>
            </p:cNvSpPr>
            <p:nvPr/>
          </p:nvSpPr>
          <p:spPr bwMode="auto">
            <a:xfrm rot="-2660175">
              <a:off x="2627" y="1712"/>
              <a:ext cx="812" cy="969"/>
            </a:xfrm>
            <a:custGeom>
              <a:avLst/>
              <a:gdLst>
                <a:gd name="T0" fmla="*/ 1 w 1623"/>
                <a:gd name="T1" fmla="*/ 0 h 2907"/>
                <a:gd name="T2" fmla="*/ 1 w 1623"/>
                <a:gd name="T3" fmla="*/ 0 h 2907"/>
                <a:gd name="T4" fmla="*/ 1 w 1623"/>
                <a:gd name="T5" fmla="*/ 0 h 2907"/>
                <a:gd name="T6" fmla="*/ 1 w 1623"/>
                <a:gd name="T7" fmla="*/ 0 h 2907"/>
                <a:gd name="T8" fmla="*/ 1 w 1623"/>
                <a:gd name="T9" fmla="*/ 0 h 2907"/>
                <a:gd name="T10" fmla="*/ 1 w 1623"/>
                <a:gd name="T11" fmla="*/ 0 h 2907"/>
                <a:gd name="T12" fmla="*/ 1 w 1623"/>
                <a:gd name="T13" fmla="*/ 0 h 2907"/>
                <a:gd name="T14" fmla="*/ 1 w 1623"/>
                <a:gd name="T15" fmla="*/ 0 h 2907"/>
                <a:gd name="T16" fmla="*/ 1 w 1623"/>
                <a:gd name="T17" fmla="*/ 0 h 2907"/>
                <a:gd name="T18" fmla="*/ 1 w 1623"/>
                <a:gd name="T19" fmla="*/ 0 h 2907"/>
                <a:gd name="T20" fmla="*/ 1 w 1623"/>
                <a:gd name="T21" fmla="*/ 0 h 2907"/>
                <a:gd name="T22" fmla="*/ 1 w 1623"/>
                <a:gd name="T23" fmla="*/ 0 h 2907"/>
                <a:gd name="T24" fmla="*/ 1 w 1623"/>
                <a:gd name="T25" fmla="*/ 0 h 2907"/>
                <a:gd name="T26" fmla="*/ 1 w 1623"/>
                <a:gd name="T27" fmla="*/ 0 h 2907"/>
                <a:gd name="T28" fmla="*/ 1 w 1623"/>
                <a:gd name="T29" fmla="*/ 0 h 2907"/>
                <a:gd name="T30" fmla="*/ 1 w 1623"/>
                <a:gd name="T31" fmla="*/ 0 h 2907"/>
                <a:gd name="T32" fmla="*/ 1 w 1623"/>
                <a:gd name="T33" fmla="*/ 0 h 2907"/>
                <a:gd name="T34" fmla="*/ 1 w 1623"/>
                <a:gd name="T35" fmla="*/ 0 h 2907"/>
                <a:gd name="T36" fmla="*/ 1 w 1623"/>
                <a:gd name="T37" fmla="*/ 0 h 2907"/>
                <a:gd name="T38" fmla="*/ 1 w 1623"/>
                <a:gd name="T39" fmla="*/ 0 h 2907"/>
                <a:gd name="T40" fmla="*/ 1 w 1623"/>
                <a:gd name="T41" fmla="*/ 0 h 2907"/>
                <a:gd name="T42" fmla="*/ 1 w 1623"/>
                <a:gd name="T43" fmla="*/ 0 h 2907"/>
                <a:gd name="T44" fmla="*/ 1 w 1623"/>
                <a:gd name="T45" fmla="*/ 0 h 2907"/>
                <a:gd name="T46" fmla="*/ 1 w 1623"/>
                <a:gd name="T47" fmla="*/ 0 h 2907"/>
                <a:gd name="T48" fmla="*/ 1 w 1623"/>
                <a:gd name="T49" fmla="*/ 0 h 2907"/>
                <a:gd name="T50" fmla="*/ 1 w 1623"/>
                <a:gd name="T51" fmla="*/ 0 h 2907"/>
                <a:gd name="T52" fmla="*/ 1 w 1623"/>
                <a:gd name="T53" fmla="*/ 0 h 2907"/>
                <a:gd name="T54" fmla="*/ 1 w 1623"/>
                <a:gd name="T55" fmla="*/ 0 h 2907"/>
                <a:gd name="T56" fmla="*/ 1 w 1623"/>
                <a:gd name="T57" fmla="*/ 0 h 2907"/>
                <a:gd name="T58" fmla="*/ 1 w 1623"/>
                <a:gd name="T59" fmla="*/ 0 h 2907"/>
                <a:gd name="T60" fmla="*/ 1 w 1623"/>
                <a:gd name="T61" fmla="*/ 0 h 2907"/>
                <a:gd name="T62" fmla="*/ 1 w 1623"/>
                <a:gd name="T63" fmla="*/ 0 h 2907"/>
                <a:gd name="T64" fmla="*/ 1 w 1623"/>
                <a:gd name="T65" fmla="*/ 0 h 2907"/>
                <a:gd name="T66" fmla="*/ 1 w 1623"/>
                <a:gd name="T67" fmla="*/ 0 h 2907"/>
                <a:gd name="T68" fmla="*/ 1 w 1623"/>
                <a:gd name="T69" fmla="*/ 0 h 2907"/>
                <a:gd name="T70" fmla="*/ 1 w 1623"/>
                <a:gd name="T71" fmla="*/ 0 h 2907"/>
                <a:gd name="T72" fmla="*/ 1 w 1623"/>
                <a:gd name="T73" fmla="*/ 0 h 2907"/>
                <a:gd name="T74" fmla="*/ 1 w 1623"/>
                <a:gd name="T75" fmla="*/ 0 h 2907"/>
                <a:gd name="T76" fmla="*/ 0 w 1623"/>
                <a:gd name="T77" fmla="*/ 0 h 2907"/>
                <a:gd name="T78" fmla="*/ 1 w 1623"/>
                <a:gd name="T79" fmla="*/ 0 h 2907"/>
                <a:gd name="T80" fmla="*/ 1 w 1623"/>
                <a:gd name="T81" fmla="*/ 0 h 2907"/>
                <a:gd name="T82" fmla="*/ 1 w 1623"/>
                <a:gd name="T83" fmla="*/ 0 h 290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623"/>
                <a:gd name="T127" fmla="*/ 0 h 2907"/>
                <a:gd name="T128" fmla="*/ 1623 w 1623"/>
                <a:gd name="T129" fmla="*/ 2907 h 290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623" h="2907">
                  <a:moveTo>
                    <a:pt x="1538" y="2864"/>
                  </a:moveTo>
                  <a:lnTo>
                    <a:pt x="1570" y="2852"/>
                  </a:lnTo>
                  <a:lnTo>
                    <a:pt x="1595" y="2816"/>
                  </a:lnTo>
                  <a:lnTo>
                    <a:pt x="1620" y="2688"/>
                  </a:lnTo>
                  <a:lnTo>
                    <a:pt x="1623" y="2604"/>
                  </a:lnTo>
                  <a:lnTo>
                    <a:pt x="1623" y="2558"/>
                  </a:lnTo>
                  <a:lnTo>
                    <a:pt x="1621" y="2506"/>
                  </a:lnTo>
                  <a:lnTo>
                    <a:pt x="1601" y="2289"/>
                  </a:lnTo>
                  <a:lnTo>
                    <a:pt x="1522" y="1849"/>
                  </a:lnTo>
                  <a:lnTo>
                    <a:pt x="1475" y="1668"/>
                  </a:lnTo>
                  <a:lnTo>
                    <a:pt x="1427" y="1542"/>
                  </a:lnTo>
                  <a:lnTo>
                    <a:pt x="1372" y="1499"/>
                  </a:lnTo>
                  <a:lnTo>
                    <a:pt x="1308" y="1470"/>
                  </a:lnTo>
                  <a:lnTo>
                    <a:pt x="1128" y="1365"/>
                  </a:lnTo>
                  <a:lnTo>
                    <a:pt x="1022" y="1305"/>
                  </a:lnTo>
                  <a:lnTo>
                    <a:pt x="966" y="1266"/>
                  </a:lnTo>
                  <a:lnTo>
                    <a:pt x="927" y="1219"/>
                  </a:lnTo>
                  <a:lnTo>
                    <a:pt x="913" y="1131"/>
                  </a:lnTo>
                  <a:lnTo>
                    <a:pt x="913" y="1109"/>
                  </a:lnTo>
                  <a:lnTo>
                    <a:pt x="913" y="1083"/>
                  </a:lnTo>
                  <a:lnTo>
                    <a:pt x="922" y="1040"/>
                  </a:lnTo>
                  <a:lnTo>
                    <a:pt x="947" y="940"/>
                  </a:lnTo>
                  <a:lnTo>
                    <a:pt x="1012" y="869"/>
                  </a:lnTo>
                  <a:lnTo>
                    <a:pt x="1034" y="758"/>
                  </a:lnTo>
                  <a:lnTo>
                    <a:pt x="1047" y="640"/>
                  </a:lnTo>
                  <a:lnTo>
                    <a:pt x="1043" y="615"/>
                  </a:lnTo>
                  <a:lnTo>
                    <a:pt x="1032" y="596"/>
                  </a:lnTo>
                  <a:lnTo>
                    <a:pt x="1016" y="549"/>
                  </a:lnTo>
                  <a:lnTo>
                    <a:pt x="1016" y="481"/>
                  </a:lnTo>
                  <a:lnTo>
                    <a:pt x="1012" y="393"/>
                  </a:lnTo>
                  <a:lnTo>
                    <a:pt x="984" y="241"/>
                  </a:lnTo>
                  <a:lnTo>
                    <a:pt x="909" y="133"/>
                  </a:lnTo>
                  <a:lnTo>
                    <a:pt x="817" y="52"/>
                  </a:lnTo>
                  <a:lnTo>
                    <a:pt x="725" y="17"/>
                  </a:lnTo>
                  <a:lnTo>
                    <a:pt x="630" y="0"/>
                  </a:lnTo>
                  <a:lnTo>
                    <a:pt x="614" y="1"/>
                  </a:lnTo>
                  <a:lnTo>
                    <a:pt x="595" y="8"/>
                  </a:lnTo>
                  <a:lnTo>
                    <a:pt x="553" y="36"/>
                  </a:lnTo>
                  <a:lnTo>
                    <a:pt x="480" y="99"/>
                  </a:lnTo>
                  <a:lnTo>
                    <a:pt x="446" y="192"/>
                  </a:lnTo>
                  <a:lnTo>
                    <a:pt x="418" y="299"/>
                  </a:lnTo>
                  <a:lnTo>
                    <a:pt x="412" y="352"/>
                  </a:lnTo>
                  <a:lnTo>
                    <a:pt x="416" y="433"/>
                  </a:lnTo>
                  <a:lnTo>
                    <a:pt x="421" y="515"/>
                  </a:lnTo>
                  <a:lnTo>
                    <a:pt x="422" y="549"/>
                  </a:lnTo>
                  <a:lnTo>
                    <a:pt x="422" y="576"/>
                  </a:lnTo>
                  <a:lnTo>
                    <a:pt x="409" y="596"/>
                  </a:lnTo>
                  <a:lnTo>
                    <a:pt x="400" y="602"/>
                  </a:lnTo>
                  <a:lnTo>
                    <a:pt x="395" y="618"/>
                  </a:lnTo>
                  <a:lnTo>
                    <a:pt x="420" y="830"/>
                  </a:lnTo>
                  <a:lnTo>
                    <a:pt x="453" y="887"/>
                  </a:lnTo>
                  <a:lnTo>
                    <a:pt x="488" y="927"/>
                  </a:lnTo>
                  <a:lnTo>
                    <a:pt x="525" y="1015"/>
                  </a:lnTo>
                  <a:lnTo>
                    <a:pt x="535" y="1035"/>
                  </a:lnTo>
                  <a:lnTo>
                    <a:pt x="542" y="1123"/>
                  </a:lnTo>
                  <a:lnTo>
                    <a:pt x="542" y="1203"/>
                  </a:lnTo>
                  <a:lnTo>
                    <a:pt x="507" y="1236"/>
                  </a:lnTo>
                  <a:lnTo>
                    <a:pt x="445" y="1266"/>
                  </a:lnTo>
                  <a:lnTo>
                    <a:pt x="418" y="1274"/>
                  </a:lnTo>
                  <a:lnTo>
                    <a:pt x="398" y="1274"/>
                  </a:lnTo>
                  <a:lnTo>
                    <a:pt x="377" y="1274"/>
                  </a:lnTo>
                  <a:lnTo>
                    <a:pt x="338" y="1272"/>
                  </a:lnTo>
                  <a:lnTo>
                    <a:pt x="322" y="1272"/>
                  </a:lnTo>
                  <a:lnTo>
                    <a:pt x="307" y="1272"/>
                  </a:lnTo>
                  <a:lnTo>
                    <a:pt x="292" y="1272"/>
                  </a:lnTo>
                  <a:lnTo>
                    <a:pt x="270" y="1272"/>
                  </a:lnTo>
                  <a:lnTo>
                    <a:pt x="214" y="1262"/>
                  </a:lnTo>
                  <a:lnTo>
                    <a:pt x="159" y="1255"/>
                  </a:lnTo>
                  <a:lnTo>
                    <a:pt x="137" y="1253"/>
                  </a:lnTo>
                  <a:lnTo>
                    <a:pt x="118" y="1255"/>
                  </a:lnTo>
                  <a:lnTo>
                    <a:pt x="108" y="1284"/>
                  </a:lnTo>
                  <a:lnTo>
                    <a:pt x="103" y="1344"/>
                  </a:lnTo>
                  <a:lnTo>
                    <a:pt x="89" y="1448"/>
                  </a:lnTo>
                  <a:lnTo>
                    <a:pt x="60" y="1532"/>
                  </a:lnTo>
                  <a:lnTo>
                    <a:pt x="42" y="1626"/>
                  </a:lnTo>
                  <a:lnTo>
                    <a:pt x="4" y="2101"/>
                  </a:lnTo>
                  <a:lnTo>
                    <a:pt x="0" y="2553"/>
                  </a:lnTo>
                  <a:lnTo>
                    <a:pt x="0" y="2780"/>
                  </a:lnTo>
                  <a:lnTo>
                    <a:pt x="4" y="2880"/>
                  </a:lnTo>
                  <a:lnTo>
                    <a:pt x="305" y="2903"/>
                  </a:lnTo>
                  <a:lnTo>
                    <a:pt x="477" y="2907"/>
                  </a:lnTo>
                  <a:lnTo>
                    <a:pt x="568" y="2907"/>
                  </a:lnTo>
                  <a:lnTo>
                    <a:pt x="615" y="2907"/>
                  </a:lnTo>
                  <a:lnTo>
                    <a:pt x="664" y="2907"/>
                  </a:lnTo>
                  <a:lnTo>
                    <a:pt x="1538" y="2864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17" name="Freeform 10"/>
            <p:cNvSpPr>
              <a:spLocks/>
            </p:cNvSpPr>
            <p:nvPr/>
          </p:nvSpPr>
          <p:spPr bwMode="auto">
            <a:xfrm>
              <a:off x="1546" y="1992"/>
              <a:ext cx="820" cy="1005"/>
            </a:xfrm>
            <a:custGeom>
              <a:avLst/>
              <a:gdLst>
                <a:gd name="T0" fmla="*/ 1 w 1639"/>
                <a:gd name="T1" fmla="*/ 0 h 3014"/>
                <a:gd name="T2" fmla="*/ 1 w 1639"/>
                <a:gd name="T3" fmla="*/ 0 h 3014"/>
                <a:gd name="T4" fmla="*/ 0 w 1639"/>
                <a:gd name="T5" fmla="*/ 0 h 3014"/>
                <a:gd name="T6" fmla="*/ 1 w 1639"/>
                <a:gd name="T7" fmla="*/ 0 h 3014"/>
                <a:gd name="T8" fmla="*/ 1 w 1639"/>
                <a:gd name="T9" fmla="*/ 0 h 3014"/>
                <a:gd name="T10" fmla="*/ 1 w 1639"/>
                <a:gd name="T11" fmla="*/ 0 h 3014"/>
                <a:gd name="T12" fmla="*/ 1 w 1639"/>
                <a:gd name="T13" fmla="*/ 0 h 3014"/>
                <a:gd name="T14" fmla="*/ 1 w 1639"/>
                <a:gd name="T15" fmla="*/ 0 h 3014"/>
                <a:gd name="T16" fmla="*/ 1 w 1639"/>
                <a:gd name="T17" fmla="*/ 0 h 3014"/>
                <a:gd name="T18" fmla="*/ 1 w 1639"/>
                <a:gd name="T19" fmla="*/ 0 h 3014"/>
                <a:gd name="T20" fmla="*/ 1 w 1639"/>
                <a:gd name="T21" fmla="*/ 0 h 3014"/>
                <a:gd name="T22" fmla="*/ 1 w 1639"/>
                <a:gd name="T23" fmla="*/ 0 h 3014"/>
                <a:gd name="T24" fmla="*/ 1 w 1639"/>
                <a:gd name="T25" fmla="*/ 0 h 3014"/>
                <a:gd name="T26" fmla="*/ 1 w 1639"/>
                <a:gd name="T27" fmla="*/ 0 h 3014"/>
                <a:gd name="T28" fmla="*/ 1 w 1639"/>
                <a:gd name="T29" fmla="*/ 0 h 3014"/>
                <a:gd name="T30" fmla="*/ 1 w 1639"/>
                <a:gd name="T31" fmla="*/ 0 h 3014"/>
                <a:gd name="T32" fmla="*/ 1 w 1639"/>
                <a:gd name="T33" fmla="*/ 0 h 3014"/>
                <a:gd name="T34" fmla="*/ 1 w 1639"/>
                <a:gd name="T35" fmla="*/ 0 h 3014"/>
                <a:gd name="T36" fmla="*/ 1 w 1639"/>
                <a:gd name="T37" fmla="*/ 0 h 3014"/>
                <a:gd name="T38" fmla="*/ 1 w 1639"/>
                <a:gd name="T39" fmla="*/ 0 h 3014"/>
                <a:gd name="T40" fmla="*/ 1 w 1639"/>
                <a:gd name="T41" fmla="*/ 0 h 3014"/>
                <a:gd name="T42" fmla="*/ 1 w 1639"/>
                <a:gd name="T43" fmla="*/ 0 h 3014"/>
                <a:gd name="T44" fmla="*/ 1 w 1639"/>
                <a:gd name="T45" fmla="*/ 0 h 3014"/>
                <a:gd name="T46" fmla="*/ 1 w 1639"/>
                <a:gd name="T47" fmla="*/ 0 h 3014"/>
                <a:gd name="T48" fmla="*/ 1 w 1639"/>
                <a:gd name="T49" fmla="*/ 0 h 3014"/>
                <a:gd name="T50" fmla="*/ 1 w 1639"/>
                <a:gd name="T51" fmla="*/ 0 h 3014"/>
                <a:gd name="T52" fmla="*/ 1 w 1639"/>
                <a:gd name="T53" fmla="*/ 0 h 3014"/>
                <a:gd name="T54" fmla="*/ 1 w 1639"/>
                <a:gd name="T55" fmla="*/ 0 h 3014"/>
                <a:gd name="T56" fmla="*/ 1 w 1639"/>
                <a:gd name="T57" fmla="*/ 0 h 3014"/>
                <a:gd name="T58" fmla="*/ 1 w 1639"/>
                <a:gd name="T59" fmla="*/ 0 h 3014"/>
                <a:gd name="T60" fmla="*/ 1 w 1639"/>
                <a:gd name="T61" fmla="*/ 0 h 3014"/>
                <a:gd name="T62" fmla="*/ 1 w 1639"/>
                <a:gd name="T63" fmla="*/ 0 h 3014"/>
                <a:gd name="T64" fmla="*/ 1 w 1639"/>
                <a:gd name="T65" fmla="*/ 0 h 3014"/>
                <a:gd name="T66" fmla="*/ 1 w 1639"/>
                <a:gd name="T67" fmla="*/ 0 h 301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639"/>
                <a:gd name="T103" fmla="*/ 0 h 3014"/>
                <a:gd name="T104" fmla="*/ 1639 w 1639"/>
                <a:gd name="T105" fmla="*/ 3014 h 301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639" h="3014">
                  <a:moveTo>
                    <a:pt x="156" y="3014"/>
                  </a:moveTo>
                  <a:lnTo>
                    <a:pt x="9" y="2958"/>
                  </a:lnTo>
                  <a:lnTo>
                    <a:pt x="0" y="1901"/>
                  </a:lnTo>
                  <a:lnTo>
                    <a:pt x="118" y="1674"/>
                  </a:lnTo>
                  <a:lnTo>
                    <a:pt x="316" y="1573"/>
                  </a:lnTo>
                  <a:lnTo>
                    <a:pt x="427" y="1488"/>
                  </a:lnTo>
                  <a:lnTo>
                    <a:pt x="551" y="1415"/>
                  </a:lnTo>
                  <a:lnTo>
                    <a:pt x="597" y="1310"/>
                  </a:lnTo>
                  <a:lnTo>
                    <a:pt x="606" y="1251"/>
                  </a:lnTo>
                  <a:lnTo>
                    <a:pt x="590" y="1184"/>
                  </a:lnTo>
                  <a:lnTo>
                    <a:pt x="499" y="1155"/>
                  </a:lnTo>
                  <a:lnTo>
                    <a:pt x="433" y="885"/>
                  </a:lnTo>
                  <a:lnTo>
                    <a:pt x="472" y="514"/>
                  </a:lnTo>
                  <a:lnTo>
                    <a:pt x="506" y="243"/>
                  </a:lnTo>
                  <a:lnTo>
                    <a:pt x="620" y="59"/>
                  </a:lnTo>
                  <a:lnTo>
                    <a:pt x="699" y="0"/>
                  </a:lnTo>
                  <a:lnTo>
                    <a:pt x="769" y="13"/>
                  </a:lnTo>
                  <a:lnTo>
                    <a:pt x="838" y="26"/>
                  </a:lnTo>
                  <a:lnTo>
                    <a:pt x="869" y="0"/>
                  </a:lnTo>
                  <a:lnTo>
                    <a:pt x="1020" y="118"/>
                  </a:lnTo>
                  <a:lnTo>
                    <a:pt x="1136" y="455"/>
                  </a:lnTo>
                  <a:lnTo>
                    <a:pt x="1215" y="750"/>
                  </a:lnTo>
                  <a:lnTo>
                    <a:pt x="1215" y="1013"/>
                  </a:lnTo>
                  <a:lnTo>
                    <a:pt x="1136" y="1189"/>
                  </a:lnTo>
                  <a:lnTo>
                    <a:pt x="1049" y="1262"/>
                  </a:lnTo>
                  <a:lnTo>
                    <a:pt x="1080" y="1333"/>
                  </a:lnTo>
                  <a:lnTo>
                    <a:pt x="1228" y="1465"/>
                  </a:lnTo>
                  <a:lnTo>
                    <a:pt x="1414" y="1488"/>
                  </a:lnTo>
                  <a:lnTo>
                    <a:pt x="1518" y="1561"/>
                  </a:lnTo>
                  <a:lnTo>
                    <a:pt x="1602" y="1631"/>
                  </a:lnTo>
                  <a:lnTo>
                    <a:pt x="1632" y="1801"/>
                  </a:lnTo>
                  <a:lnTo>
                    <a:pt x="1639" y="1940"/>
                  </a:lnTo>
                  <a:lnTo>
                    <a:pt x="1527" y="3013"/>
                  </a:lnTo>
                  <a:lnTo>
                    <a:pt x="156" y="3014"/>
                  </a:lnTo>
                  <a:close/>
                </a:path>
              </a:pathLst>
            </a:custGeom>
            <a:solidFill>
              <a:srgbClr val="808080"/>
            </a:solidFill>
            <a:ln w="1588">
              <a:solidFill>
                <a:srgbClr val="91919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618" name="Freeform 11"/>
            <p:cNvSpPr>
              <a:spLocks/>
            </p:cNvSpPr>
            <p:nvPr/>
          </p:nvSpPr>
          <p:spPr bwMode="auto">
            <a:xfrm>
              <a:off x="2825" y="1953"/>
              <a:ext cx="882" cy="924"/>
            </a:xfrm>
            <a:custGeom>
              <a:avLst/>
              <a:gdLst>
                <a:gd name="T0" fmla="*/ 0 w 1765"/>
                <a:gd name="T1" fmla="*/ 0 h 2774"/>
                <a:gd name="T2" fmla="*/ 0 w 1765"/>
                <a:gd name="T3" fmla="*/ 0 h 2774"/>
                <a:gd name="T4" fmla="*/ 0 w 1765"/>
                <a:gd name="T5" fmla="*/ 0 h 2774"/>
                <a:gd name="T6" fmla="*/ 0 w 1765"/>
                <a:gd name="T7" fmla="*/ 0 h 2774"/>
                <a:gd name="T8" fmla="*/ 0 w 1765"/>
                <a:gd name="T9" fmla="*/ 0 h 2774"/>
                <a:gd name="T10" fmla="*/ 0 w 1765"/>
                <a:gd name="T11" fmla="*/ 0 h 2774"/>
                <a:gd name="T12" fmla="*/ 0 w 1765"/>
                <a:gd name="T13" fmla="*/ 0 h 2774"/>
                <a:gd name="T14" fmla="*/ 0 w 1765"/>
                <a:gd name="T15" fmla="*/ 0 h 2774"/>
                <a:gd name="T16" fmla="*/ 0 w 1765"/>
                <a:gd name="T17" fmla="*/ 0 h 2774"/>
                <a:gd name="T18" fmla="*/ 0 w 1765"/>
                <a:gd name="T19" fmla="*/ 0 h 2774"/>
                <a:gd name="T20" fmla="*/ 0 w 1765"/>
                <a:gd name="T21" fmla="*/ 0 h 2774"/>
                <a:gd name="T22" fmla="*/ 0 w 1765"/>
                <a:gd name="T23" fmla="*/ 0 h 2774"/>
                <a:gd name="T24" fmla="*/ 0 w 1765"/>
                <a:gd name="T25" fmla="*/ 0 h 2774"/>
                <a:gd name="T26" fmla="*/ 0 w 1765"/>
                <a:gd name="T27" fmla="*/ 0 h 2774"/>
                <a:gd name="T28" fmla="*/ 0 w 1765"/>
                <a:gd name="T29" fmla="*/ 0 h 2774"/>
                <a:gd name="T30" fmla="*/ 0 w 1765"/>
                <a:gd name="T31" fmla="*/ 0 h 2774"/>
                <a:gd name="T32" fmla="*/ 0 w 1765"/>
                <a:gd name="T33" fmla="*/ 0 h 2774"/>
                <a:gd name="T34" fmla="*/ 0 w 1765"/>
                <a:gd name="T35" fmla="*/ 0 h 2774"/>
                <a:gd name="T36" fmla="*/ 0 w 1765"/>
                <a:gd name="T37" fmla="*/ 0 h 2774"/>
                <a:gd name="T38" fmla="*/ 0 w 1765"/>
                <a:gd name="T39" fmla="*/ 0 h 2774"/>
                <a:gd name="T40" fmla="*/ 0 w 1765"/>
                <a:gd name="T41" fmla="*/ 0 h 2774"/>
                <a:gd name="T42" fmla="*/ 0 w 1765"/>
                <a:gd name="T43" fmla="*/ 0 h 2774"/>
                <a:gd name="T44" fmla="*/ 0 w 1765"/>
                <a:gd name="T45" fmla="*/ 0 h 2774"/>
                <a:gd name="T46" fmla="*/ 0 w 1765"/>
                <a:gd name="T47" fmla="*/ 0 h 2774"/>
                <a:gd name="T48" fmla="*/ 0 w 1765"/>
                <a:gd name="T49" fmla="*/ 0 h 2774"/>
                <a:gd name="T50" fmla="*/ 0 w 1765"/>
                <a:gd name="T51" fmla="*/ 0 h 2774"/>
                <a:gd name="T52" fmla="*/ 0 w 1765"/>
                <a:gd name="T53" fmla="*/ 0 h 2774"/>
                <a:gd name="T54" fmla="*/ 0 w 1765"/>
                <a:gd name="T55" fmla="*/ 0 h 2774"/>
                <a:gd name="T56" fmla="*/ 0 w 1765"/>
                <a:gd name="T57" fmla="*/ 0 h 2774"/>
                <a:gd name="T58" fmla="*/ 0 w 1765"/>
                <a:gd name="T59" fmla="*/ 0 h 2774"/>
                <a:gd name="T60" fmla="*/ 0 w 1765"/>
                <a:gd name="T61" fmla="*/ 0 h 2774"/>
                <a:gd name="T62" fmla="*/ 0 w 1765"/>
                <a:gd name="T63" fmla="*/ 0 h 2774"/>
                <a:gd name="T64" fmla="*/ 0 w 1765"/>
                <a:gd name="T65" fmla="*/ 0 h 2774"/>
                <a:gd name="T66" fmla="*/ 0 w 1765"/>
                <a:gd name="T67" fmla="*/ 0 h 2774"/>
                <a:gd name="T68" fmla="*/ 0 w 1765"/>
                <a:gd name="T69" fmla="*/ 0 h 2774"/>
                <a:gd name="T70" fmla="*/ 0 w 1765"/>
                <a:gd name="T71" fmla="*/ 0 h 2774"/>
                <a:gd name="T72" fmla="*/ 0 w 1765"/>
                <a:gd name="T73" fmla="*/ 0 h 2774"/>
                <a:gd name="T74" fmla="*/ 0 w 1765"/>
                <a:gd name="T75" fmla="*/ 0 h 277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765"/>
                <a:gd name="T115" fmla="*/ 0 h 2774"/>
                <a:gd name="T116" fmla="*/ 1765 w 1765"/>
                <a:gd name="T117" fmla="*/ 2774 h 277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765" h="2774">
                  <a:moveTo>
                    <a:pt x="0" y="2722"/>
                  </a:moveTo>
                  <a:lnTo>
                    <a:pt x="81" y="1843"/>
                  </a:lnTo>
                  <a:lnTo>
                    <a:pt x="127" y="1713"/>
                  </a:lnTo>
                  <a:lnTo>
                    <a:pt x="198" y="1528"/>
                  </a:lnTo>
                  <a:lnTo>
                    <a:pt x="282" y="1507"/>
                  </a:lnTo>
                  <a:lnTo>
                    <a:pt x="446" y="1473"/>
                  </a:lnTo>
                  <a:lnTo>
                    <a:pt x="525" y="1425"/>
                  </a:lnTo>
                  <a:lnTo>
                    <a:pt x="591" y="1367"/>
                  </a:lnTo>
                  <a:lnTo>
                    <a:pt x="617" y="1208"/>
                  </a:lnTo>
                  <a:lnTo>
                    <a:pt x="538" y="996"/>
                  </a:lnTo>
                  <a:lnTo>
                    <a:pt x="485" y="977"/>
                  </a:lnTo>
                  <a:lnTo>
                    <a:pt x="438" y="748"/>
                  </a:lnTo>
                  <a:lnTo>
                    <a:pt x="470" y="689"/>
                  </a:lnTo>
                  <a:lnTo>
                    <a:pt x="454" y="462"/>
                  </a:lnTo>
                  <a:lnTo>
                    <a:pt x="460" y="248"/>
                  </a:lnTo>
                  <a:lnTo>
                    <a:pt x="518" y="164"/>
                  </a:lnTo>
                  <a:lnTo>
                    <a:pt x="634" y="20"/>
                  </a:lnTo>
                  <a:lnTo>
                    <a:pt x="727" y="0"/>
                  </a:lnTo>
                  <a:lnTo>
                    <a:pt x="850" y="0"/>
                  </a:lnTo>
                  <a:lnTo>
                    <a:pt x="945" y="57"/>
                  </a:lnTo>
                  <a:lnTo>
                    <a:pt x="1024" y="164"/>
                  </a:lnTo>
                  <a:lnTo>
                    <a:pt x="1078" y="340"/>
                  </a:lnTo>
                  <a:lnTo>
                    <a:pt x="1090" y="495"/>
                  </a:lnTo>
                  <a:lnTo>
                    <a:pt x="1090" y="628"/>
                  </a:lnTo>
                  <a:lnTo>
                    <a:pt x="1138" y="651"/>
                  </a:lnTo>
                  <a:lnTo>
                    <a:pt x="1122" y="865"/>
                  </a:lnTo>
                  <a:lnTo>
                    <a:pt x="1054" y="902"/>
                  </a:lnTo>
                  <a:lnTo>
                    <a:pt x="1038" y="1032"/>
                  </a:lnTo>
                  <a:lnTo>
                    <a:pt x="1013" y="1178"/>
                  </a:lnTo>
                  <a:lnTo>
                    <a:pt x="1031" y="1292"/>
                  </a:lnTo>
                  <a:lnTo>
                    <a:pt x="1118" y="1367"/>
                  </a:lnTo>
                  <a:lnTo>
                    <a:pt x="1233" y="1411"/>
                  </a:lnTo>
                  <a:lnTo>
                    <a:pt x="1397" y="1447"/>
                  </a:lnTo>
                  <a:lnTo>
                    <a:pt x="1512" y="1458"/>
                  </a:lnTo>
                  <a:lnTo>
                    <a:pt x="1575" y="1578"/>
                  </a:lnTo>
                  <a:lnTo>
                    <a:pt x="1622" y="1687"/>
                  </a:lnTo>
                  <a:lnTo>
                    <a:pt x="1765" y="2774"/>
                  </a:lnTo>
                  <a:lnTo>
                    <a:pt x="0" y="2722"/>
                  </a:lnTo>
                  <a:close/>
                </a:path>
              </a:pathLst>
            </a:custGeom>
            <a:solidFill>
              <a:srgbClr val="808080"/>
            </a:solidFill>
            <a:ln w="1588">
              <a:solidFill>
                <a:srgbClr val="91919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619" name="Freeform 12"/>
            <p:cNvSpPr>
              <a:spLocks/>
            </p:cNvSpPr>
            <p:nvPr/>
          </p:nvSpPr>
          <p:spPr bwMode="auto">
            <a:xfrm>
              <a:off x="2464" y="2105"/>
              <a:ext cx="814" cy="1037"/>
            </a:xfrm>
            <a:custGeom>
              <a:avLst/>
              <a:gdLst>
                <a:gd name="T0" fmla="*/ 1 w 1626"/>
                <a:gd name="T1" fmla="*/ 0 h 3111"/>
                <a:gd name="T2" fmla="*/ 0 w 1626"/>
                <a:gd name="T3" fmla="*/ 0 h 3111"/>
                <a:gd name="T4" fmla="*/ 1 w 1626"/>
                <a:gd name="T5" fmla="*/ 0 h 3111"/>
                <a:gd name="T6" fmla="*/ 1 w 1626"/>
                <a:gd name="T7" fmla="*/ 0 h 3111"/>
                <a:gd name="T8" fmla="*/ 1 w 1626"/>
                <a:gd name="T9" fmla="*/ 0 h 3111"/>
                <a:gd name="T10" fmla="*/ 1 w 1626"/>
                <a:gd name="T11" fmla="*/ 0 h 3111"/>
                <a:gd name="T12" fmla="*/ 1 w 1626"/>
                <a:gd name="T13" fmla="*/ 0 h 3111"/>
                <a:gd name="T14" fmla="*/ 1 w 1626"/>
                <a:gd name="T15" fmla="*/ 0 h 3111"/>
                <a:gd name="T16" fmla="*/ 1 w 1626"/>
                <a:gd name="T17" fmla="*/ 0 h 3111"/>
                <a:gd name="T18" fmla="*/ 1 w 1626"/>
                <a:gd name="T19" fmla="*/ 0 h 3111"/>
                <a:gd name="T20" fmla="*/ 1 w 1626"/>
                <a:gd name="T21" fmla="*/ 0 h 3111"/>
                <a:gd name="T22" fmla="*/ 1 w 1626"/>
                <a:gd name="T23" fmla="*/ 0 h 3111"/>
                <a:gd name="T24" fmla="*/ 1 w 1626"/>
                <a:gd name="T25" fmla="*/ 0 h 3111"/>
                <a:gd name="T26" fmla="*/ 1 w 1626"/>
                <a:gd name="T27" fmla="*/ 0 h 3111"/>
                <a:gd name="T28" fmla="*/ 1 w 1626"/>
                <a:gd name="T29" fmla="*/ 0 h 3111"/>
                <a:gd name="T30" fmla="*/ 1 w 1626"/>
                <a:gd name="T31" fmla="*/ 0 h 3111"/>
                <a:gd name="T32" fmla="*/ 1 w 1626"/>
                <a:gd name="T33" fmla="*/ 0 h 3111"/>
                <a:gd name="T34" fmla="*/ 1 w 1626"/>
                <a:gd name="T35" fmla="*/ 0 h 3111"/>
                <a:gd name="T36" fmla="*/ 1 w 1626"/>
                <a:gd name="T37" fmla="*/ 0 h 3111"/>
                <a:gd name="T38" fmla="*/ 1 w 1626"/>
                <a:gd name="T39" fmla="*/ 0 h 3111"/>
                <a:gd name="T40" fmla="*/ 1 w 1626"/>
                <a:gd name="T41" fmla="*/ 0 h 3111"/>
                <a:gd name="T42" fmla="*/ 1 w 1626"/>
                <a:gd name="T43" fmla="*/ 0 h 3111"/>
                <a:gd name="T44" fmla="*/ 1 w 1626"/>
                <a:gd name="T45" fmla="*/ 0 h 3111"/>
                <a:gd name="T46" fmla="*/ 1 w 1626"/>
                <a:gd name="T47" fmla="*/ 0 h 3111"/>
                <a:gd name="T48" fmla="*/ 1 w 1626"/>
                <a:gd name="T49" fmla="*/ 0 h 3111"/>
                <a:gd name="T50" fmla="*/ 1 w 1626"/>
                <a:gd name="T51" fmla="*/ 0 h 3111"/>
                <a:gd name="T52" fmla="*/ 1 w 1626"/>
                <a:gd name="T53" fmla="*/ 0 h 3111"/>
                <a:gd name="T54" fmla="*/ 1 w 1626"/>
                <a:gd name="T55" fmla="*/ 0 h 3111"/>
                <a:gd name="T56" fmla="*/ 1 w 1626"/>
                <a:gd name="T57" fmla="*/ 0 h 3111"/>
                <a:gd name="T58" fmla="*/ 1 w 1626"/>
                <a:gd name="T59" fmla="*/ 0 h 3111"/>
                <a:gd name="T60" fmla="*/ 1 w 1626"/>
                <a:gd name="T61" fmla="*/ 0 h 3111"/>
                <a:gd name="T62" fmla="*/ 1 w 1626"/>
                <a:gd name="T63" fmla="*/ 0 h 3111"/>
                <a:gd name="T64" fmla="*/ 1 w 1626"/>
                <a:gd name="T65" fmla="*/ 0 h 3111"/>
                <a:gd name="T66" fmla="*/ 1 w 1626"/>
                <a:gd name="T67" fmla="*/ 0 h 3111"/>
                <a:gd name="T68" fmla="*/ 1 w 1626"/>
                <a:gd name="T69" fmla="*/ 0 h 3111"/>
                <a:gd name="T70" fmla="*/ 1 w 1626"/>
                <a:gd name="T71" fmla="*/ 0 h 3111"/>
                <a:gd name="T72" fmla="*/ 1 w 1626"/>
                <a:gd name="T73" fmla="*/ 0 h 311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626"/>
                <a:gd name="T112" fmla="*/ 0 h 3111"/>
                <a:gd name="T113" fmla="*/ 1626 w 1626"/>
                <a:gd name="T114" fmla="*/ 3111 h 311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626" h="3111">
                  <a:moveTo>
                    <a:pt x="31" y="3081"/>
                  </a:moveTo>
                  <a:lnTo>
                    <a:pt x="17" y="3045"/>
                  </a:lnTo>
                  <a:lnTo>
                    <a:pt x="7" y="2945"/>
                  </a:lnTo>
                  <a:lnTo>
                    <a:pt x="0" y="2643"/>
                  </a:lnTo>
                  <a:lnTo>
                    <a:pt x="14" y="2143"/>
                  </a:lnTo>
                  <a:lnTo>
                    <a:pt x="31" y="2023"/>
                  </a:lnTo>
                  <a:lnTo>
                    <a:pt x="59" y="1911"/>
                  </a:lnTo>
                  <a:lnTo>
                    <a:pt x="135" y="1837"/>
                  </a:lnTo>
                  <a:lnTo>
                    <a:pt x="268" y="1733"/>
                  </a:lnTo>
                  <a:lnTo>
                    <a:pt x="403" y="1632"/>
                  </a:lnTo>
                  <a:lnTo>
                    <a:pt x="483" y="1557"/>
                  </a:lnTo>
                  <a:lnTo>
                    <a:pt x="460" y="1521"/>
                  </a:lnTo>
                  <a:lnTo>
                    <a:pt x="383" y="1456"/>
                  </a:lnTo>
                  <a:lnTo>
                    <a:pt x="302" y="1389"/>
                  </a:lnTo>
                  <a:lnTo>
                    <a:pt x="263" y="1337"/>
                  </a:lnTo>
                  <a:lnTo>
                    <a:pt x="269" y="1319"/>
                  </a:lnTo>
                  <a:lnTo>
                    <a:pt x="286" y="1316"/>
                  </a:lnTo>
                  <a:lnTo>
                    <a:pt x="300" y="1313"/>
                  </a:lnTo>
                  <a:lnTo>
                    <a:pt x="306" y="1294"/>
                  </a:lnTo>
                  <a:lnTo>
                    <a:pt x="301" y="1259"/>
                  </a:lnTo>
                  <a:lnTo>
                    <a:pt x="291" y="1251"/>
                  </a:lnTo>
                  <a:lnTo>
                    <a:pt x="284" y="1242"/>
                  </a:lnTo>
                  <a:lnTo>
                    <a:pt x="283" y="1231"/>
                  </a:lnTo>
                  <a:lnTo>
                    <a:pt x="284" y="1207"/>
                  </a:lnTo>
                  <a:lnTo>
                    <a:pt x="313" y="1015"/>
                  </a:lnTo>
                  <a:lnTo>
                    <a:pt x="330" y="907"/>
                  </a:lnTo>
                  <a:lnTo>
                    <a:pt x="334" y="862"/>
                  </a:lnTo>
                  <a:lnTo>
                    <a:pt x="336" y="825"/>
                  </a:lnTo>
                  <a:lnTo>
                    <a:pt x="313" y="679"/>
                  </a:lnTo>
                  <a:lnTo>
                    <a:pt x="301" y="602"/>
                  </a:lnTo>
                  <a:lnTo>
                    <a:pt x="297" y="568"/>
                  </a:lnTo>
                  <a:lnTo>
                    <a:pt x="297" y="537"/>
                  </a:lnTo>
                  <a:lnTo>
                    <a:pt x="328" y="365"/>
                  </a:lnTo>
                  <a:lnTo>
                    <a:pt x="380" y="207"/>
                  </a:lnTo>
                  <a:lnTo>
                    <a:pt x="467" y="82"/>
                  </a:lnTo>
                  <a:lnTo>
                    <a:pt x="521" y="29"/>
                  </a:lnTo>
                  <a:lnTo>
                    <a:pt x="571" y="0"/>
                  </a:lnTo>
                  <a:lnTo>
                    <a:pt x="602" y="13"/>
                  </a:lnTo>
                  <a:lnTo>
                    <a:pt x="632" y="39"/>
                  </a:lnTo>
                  <a:lnTo>
                    <a:pt x="716" y="85"/>
                  </a:lnTo>
                  <a:lnTo>
                    <a:pt x="746" y="74"/>
                  </a:lnTo>
                  <a:lnTo>
                    <a:pt x="778" y="62"/>
                  </a:lnTo>
                  <a:lnTo>
                    <a:pt x="825" y="97"/>
                  </a:lnTo>
                  <a:lnTo>
                    <a:pt x="878" y="160"/>
                  </a:lnTo>
                  <a:lnTo>
                    <a:pt x="961" y="305"/>
                  </a:lnTo>
                  <a:lnTo>
                    <a:pt x="1008" y="468"/>
                  </a:lnTo>
                  <a:lnTo>
                    <a:pt x="1045" y="643"/>
                  </a:lnTo>
                  <a:lnTo>
                    <a:pt x="1089" y="994"/>
                  </a:lnTo>
                  <a:lnTo>
                    <a:pt x="1098" y="1270"/>
                  </a:lnTo>
                  <a:lnTo>
                    <a:pt x="1103" y="1366"/>
                  </a:lnTo>
                  <a:lnTo>
                    <a:pt x="1105" y="1421"/>
                  </a:lnTo>
                  <a:lnTo>
                    <a:pt x="1105" y="1444"/>
                  </a:lnTo>
                  <a:lnTo>
                    <a:pt x="1104" y="1467"/>
                  </a:lnTo>
                  <a:lnTo>
                    <a:pt x="1096" y="1501"/>
                  </a:lnTo>
                  <a:lnTo>
                    <a:pt x="1089" y="1538"/>
                  </a:lnTo>
                  <a:lnTo>
                    <a:pt x="1105" y="1571"/>
                  </a:lnTo>
                  <a:lnTo>
                    <a:pt x="1135" y="1606"/>
                  </a:lnTo>
                  <a:lnTo>
                    <a:pt x="1196" y="1658"/>
                  </a:lnTo>
                  <a:lnTo>
                    <a:pt x="1348" y="1785"/>
                  </a:lnTo>
                  <a:lnTo>
                    <a:pt x="1612" y="2325"/>
                  </a:lnTo>
                  <a:lnTo>
                    <a:pt x="1619" y="2437"/>
                  </a:lnTo>
                  <a:lnTo>
                    <a:pt x="1612" y="2454"/>
                  </a:lnTo>
                  <a:lnTo>
                    <a:pt x="1611" y="2487"/>
                  </a:lnTo>
                  <a:lnTo>
                    <a:pt x="1611" y="2513"/>
                  </a:lnTo>
                  <a:lnTo>
                    <a:pt x="1612" y="2552"/>
                  </a:lnTo>
                  <a:lnTo>
                    <a:pt x="1623" y="2887"/>
                  </a:lnTo>
                  <a:lnTo>
                    <a:pt x="1626" y="3034"/>
                  </a:lnTo>
                  <a:lnTo>
                    <a:pt x="1626" y="3059"/>
                  </a:lnTo>
                  <a:lnTo>
                    <a:pt x="1625" y="3079"/>
                  </a:lnTo>
                  <a:lnTo>
                    <a:pt x="1619" y="3098"/>
                  </a:lnTo>
                  <a:lnTo>
                    <a:pt x="787" y="3111"/>
                  </a:lnTo>
                  <a:lnTo>
                    <a:pt x="577" y="3111"/>
                  </a:lnTo>
                  <a:lnTo>
                    <a:pt x="476" y="3111"/>
                  </a:lnTo>
                  <a:lnTo>
                    <a:pt x="377" y="3108"/>
                  </a:lnTo>
                  <a:lnTo>
                    <a:pt x="31" y="3081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0" name="Freeform 13"/>
            <p:cNvSpPr>
              <a:spLocks/>
            </p:cNvSpPr>
            <p:nvPr/>
          </p:nvSpPr>
          <p:spPr bwMode="auto">
            <a:xfrm>
              <a:off x="3226" y="2092"/>
              <a:ext cx="838" cy="1067"/>
            </a:xfrm>
            <a:custGeom>
              <a:avLst/>
              <a:gdLst>
                <a:gd name="T0" fmla="*/ 1 w 1675"/>
                <a:gd name="T1" fmla="*/ 0 h 3203"/>
                <a:gd name="T2" fmla="*/ 1 w 1675"/>
                <a:gd name="T3" fmla="*/ 0 h 3203"/>
                <a:gd name="T4" fmla="*/ 1 w 1675"/>
                <a:gd name="T5" fmla="*/ 0 h 3203"/>
                <a:gd name="T6" fmla="*/ 1 w 1675"/>
                <a:gd name="T7" fmla="*/ 0 h 3203"/>
                <a:gd name="T8" fmla="*/ 1 w 1675"/>
                <a:gd name="T9" fmla="*/ 0 h 3203"/>
                <a:gd name="T10" fmla="*/ 1 w 1675"/>
                <a:gd name="T11" fmla="*/ 0 h 3203"/>
                <a:gd name="T12" fmla="*/ 1 w 1675"/>
                <a:gd name="T13" fmla="*/ 0 h 3203"/>
                <a:gd name="T14" fmla="*/ 1 w 1675"/>
                <a:gd name="T15" fmla="*/ 0 h 3203"/>
                <a:gd name="T16" fmla="*/ 1 w 1675"/>
                <a:gd name="T17" fmla="*/ 0 h 3203"/>
                <a:gd name="T18" fmla="*/ 1 w 1675"/>
                <a:gd name="T19" fmla="*/ 0 h 3203"/>
                <a:gd name="T20" fmla="*/ 1 w 1675"/>
                <a:gd name="T21" fmla="*/ 0 h 3203"/>
                <a:gd name="T22" fmla="*/ 1 w 1675"/>
                <a:gd name="T23" fmla="*/ 0 h 3203"/>
                <a:gd name="T24" fmla="*/ 1 w 1675"/>
                <a:gd name="T25" fmla="*/ 0 h 3203"/>
                <a:gd name="T26" fmla="*/ 1 w 1675"/>
                <a:gd name="T27" fmla="*/ 0 h 3203"/>
                <a:gd name="T28" fmla="*/ 1 w 1675"/>
                <a:gd name="T29" fmla="*/ 0 h 3203"/>
                <a:gd name="T30" fmla="*/ 1 w 1675"/>
                <a:gd name="T31" fmla="*/ 0 h 3203"/>
                <a:gd name="T32" fmla="*/ 1 w 1675"/>
                <a:gd name="T33" fmla="*/ 0 h 3203"/>
                <a:gd name="T34" fmla="*/ 1 w 1675"/>
                <a:gd name="T35" fmla="*/ 0 h 3203"/>
                <a:gd name="T36" fmla="*/ 1 w 1675"/>
                <a:gd name="T37" fmla="*/ 0 h 3203"/>
                <a:gd name="T38" fmla="*/ 1 w 1675"/>
                <a:gd name="T39" fmla="*/ 0 h 3203"/>
                <a:gd name="T40" fmla="*/ 1 w 1675"/>
                <a:gd name="T41" fmla="*/ 0 h 3203"/>
                <a:gd name="T42" fmla="*/ 1 w 1675"/>
                <a:gd name="T43" fmla="*/ 0 h 3203"/>
                <a:gd name="T44" fmla="*/ 1 w 1675"/>
                <a:gd name="T45" fmla="*/ 0 h 3203"/>
                <a:gd name="T46" fmla="*/ 1 w 1675"/>
                <a:gd name="T47" fmla="*/ 0 h 3203"/>
                <a:gd name="T48" fmla="*/ 1 w 1675"/>
                <a:gd name="T49" fmla="*/ 0 h 3203"/>
                <a:gd name="T50" fmla="*/ 1 w 1675"/>
                <a:gd name="T51" fmla="*/ 0 h 3203"/>
                <a:gd name="T52" fmla="*/ 1 w 1675"/>
                <a:gd name="T53" fmla="*/ 0 h 3203"/>
                <a:gd name="T54" fmla="*/ 1 w 1675"/>
                <a:gd name="T55" fmla="*/ 0 h 3203"/>
                <a:gd name="T56" fmla="*/ 1 w 1675"/>
                <a:gd name="T57" fmla="*/ 0 h 3203"/>
                <a:gd name="T58" fmla="*/ 1 w 1675"/>
                <a:gd name="T59" fmla="*/ 0 h 3203"/>
                <a:gd name="T60" fmla="*/ 1 w 1675"/>
                <a:gd name="T61" fmla="*/ 0 h 3203"/>
                <a:gd name="T62" fmla="*/ 1 w 1675"/>
                <a:gd name="T63" fmla="*/ 0 h 3203"/>
                <a:gd name="T64" fmla="*/ 1 w 1675"/>
                <a:gd name="T65" fmla="*/ 0 h 3203"/>
                <a:gd name="T66" fmla="*/ 1 w 1675"/>
                <a:gd name="T67" fmla="*/ 0 h 3203"/>
                <a:gd name="T68" fmla="*/ 1 w 1675"/>
                <a:gd name="T69" fmla="*/ 0 h 3203"/>
                <a:gd name="T70" fmla="*/ 1 w 1675"/>
                <a:gd name="T71" fmla="*/ 0 h 3203"/>
                <a:gd name="T72" fmla="*/ 1 w 1675"/>
                <a:gd name="T73" fmla="*/ 0 h 3203"/>
                <a:gd name="T74" fmla="*/ 1 w 1675"/>
                <a:gd name="T75" fmla="*/ 0 h 3203"/>
                <a:gd name="T76" fmla="*/ 1 w 1675"/>
                <a:gd name="T77" fmla="*/ 0 h 3203"/>
                <a:gd name="T78" fmla="*/ 1 w 1675"/>
                <a:gd name="T79" fmla="*/ 0 h 3203"/>
                <a:gd name="T80" fmla="*/ 1 w 1675"/>
                <a:gd name="T81" fmla="*/ 0 h 3203"/>
                <a:gd name="T82" fmla="*/ 1 w 1675"/>
                <a:gd name="T83" fmla="*/ 0 h 320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675"/>
                <a:gd name="T127" fmla="*/ 0 h 3203"/>
                <a:gd name="T128" fmla="*/ 1675 w 1675"/>
                <a:gd name="T129" fmla="*/ 3203 h 3203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675" h="3203">
                  <a:moveTo>
                    <a:pt x="1588" y="3157"/>
                  </a:moveTo>
                  <a:lnTo>
                    <a:pt x="1620" y="3144"/>
                  </a:lnTo>
                  <a:lnTo>
                    <a:pt x="1645" y="3104"/>
                  </a:lnTo>
                  <a:lnTo>
                    <a:pt x="1672" y="2962"/>
                  </a:lnTo>
                  <a:lnTo>
                    <a:pt x="1675" y="2870"/>
                  </a:lnTo>
                  <a:lnTo>
                    <a:pt x="1675" y="2818"/>
                  </a:lnTo>
                  <a:lnTo>
                    <a:pt x="1673" y="2762"/>
                  </a:lnTo>
                  <a:lnTo>
                    <a:pt x="1653" y="2522"/>
                  </a:lnTo>
                  <a:lnTo>
                    <a:pt x="1572" y="2036"/>
                  </a:lnTo>
                  <a:lnTo>
                    <a:pt x="1523" y="1840"/>
                  </a:lnTo>
                  <a:lnTo>
                    <a:pt x="1474" y="1701"/>
                  </a:lnTo>
                  <a:lnTo>
                    <a:pt x="1453" y="1673"/>
                  </a:lnTo>
                  <a:lnTo>
                    <a:pt x="1418" y="1651"/>
                  </a:lnTo>
                  <a:lnTo>
                    <a:pt x="1351" y="1619"/>
                  </a:lnTo>
                  <a:lnTo>
                    <a:pt x="1164" y="1505"/>
                  </a:lnTo>
                  <a:lnTo>
                    <a:pt x="1056" y="1437"/>
                  </a:lnTo>
                  <a:lnTo>
                    <a:pt x="1000" y="1394"/>
                  </a:lnTo>
                  <a:lnTo>
                    <a:pt x="960" y="1342"/>
                  </a:lnTo>
                  <a:lnTo>
                    <a:pt x="941" y="1226"/>
                  </a:lnTo>
                  <a:lnTo>
                    <a:pt x="941" y="1193"/>
                  </a:lnTo>
                  <a:lnTo>
                    <a:pt x="941" y="1158"/>
                  </a:lnTo>
                  <a:lnTo>
                    <a:pt x="951" y="1105"/>
                  </a:lnTo>
                  <a:lnTo>
                    <a:pt x="1024" y="966"/>
                  </a:lnTo>
                  <a:lnTo>
                    <a:pt x="1058" y="836"/>
                  </a:lnTo>
                  <a:lnTo>
                    <a:pt x="1080" y="703"/>
                  </a:lnTo>
                  <a:lnTo>
                    <a:pt x="1077" y="676"/>
                  </a:lnTo>
                  <a:lnTo>
                    <a:pt x="1067" y="656"/>
                  </a:lnTo>
                  <a:lnTo>
                    <a:pt x="1050" y="604"/>
                  </a:lnTo>
                  <a:lnTo>
                    <a:pt x="1050" y="526"/>
                  </a:lnTo>
                  <a:lnTo>
                    <a:pt x="1045" y="429"/>
                  </a:lnTo>
                  <a:lnTo>
                    <a:pt x="1016" y="261"/>
                  </a:lnTo>
                  <a:lnTo>
                    <a:pt x="987" y="205"/>
                  </a:lnTo>
                  <a:lnTo>
                    <a:pt x="940" y="143"/>
                  </a:lnTo>
                  <a:lnTo>
                    <a:pt x="842" y="52"/>
                  </a:lnTo>
                  <a:lnTo>
                    <a:pt x="749" y="17"/>
                  </a:lnTo>
                  <a:lnTo>
                    <a:pt x="650" y="0"/>
                  </a:lnTo>
                  <a:lnTo>
                    <a:pt x="634" y="1"/>
                  </a:lnTo>
                  <a:lnTo>
                    <a:pt x="615" y="10"/>
                  </a:lnTo>
                  <a:lnTo>
                    <a:pt x="573" y="39"/>
                  </a:lnTo>
                  <a:lnTo>
                    <a:pt x="497" y="110"/>
                  </a:lnTo>
                  <a:lnTo>
                    <a:pt x="462" y="195"/>
                  </a:lnTo>
                  <a:lnTo>
                    <a:pt x="429" y="292"/>
                  </a:lnTo>
                  <a:lnTo>
                    <a:pt x="423" y="352"/>
                  </a:lnTo>
                  <a:lnTo>
                    <a:pt x="423" y="393"/>
                  </a:lnTo>
                  <a:lnTo>
                    <a:pt x="423" y="415"/>
                  </a:lnTo>
                  <a:lnTo>
                    <a:pt x="423" y="441"/>
                  </a:lnTo>
                  <a:lnTo>
                    <a:pt x="425" y="532"/>
                  </a:lnTo>
                  <a:lnTo>
                    <a:pt x="425" y="569"/>
                  </a:lnTo>
                  <a:lnTo>
                    <a:pt x="424" y="599"/>
                  </a:lnTo>
                  <a:lnTo>
                    <a:pt x="405" y="644"/>
                  </a:lnTo>
                  <a:lnTo>
                    <a:pt x="386" y="689"/>
                  </a:lnTo>
                  <a:lnTo>
                    <a:pt x="415" y="880"/>
                  </a:lnTo>
                  <a:lnTo>
                    <a:pt x="450" y="963"/>
                  </a:lnTo>
                  <a:lnTo>
                    <a:pt x="486" y="1040"/>
                  </a:lnTo>
                  <a:lnTo>
                    <a:pt x="516" y="1193"/>
                  </a:lnTo>
                  <a:lnTo>
                    <a:pt x="530" y="1232"/>
                  </a:lnTo>
                  <a:lnTo>
                    <a:pt x="575" y="1317"/>
                  </a:lnTo>
                  <a:lnTo>
                    <a:pt x="531" y="1356"/>
                  </a:lnTo>
                  <a:lnTo>
                    <a:pt x="461" y="1397"/>
                  </a:lnTo>
                  <a:lnTo>
                    <a:pt x="431" y="1401"/>
                  </a:lnTo>
                  <a:lnTo>
                    <a:pt x="391" y="1392"/>
                  </a:lnTo>
                  <a:lnTo>
                    <a:pt x="353" y="1381"/>
                  </a:lnTo>
                  <a:lnTo>
                    <a:pt x="321" y="1378"/>
                  </a:lnTo>
                  <a:lnTo>
                    <a:pt x="282" y="1382"/>
                  </a:lnTo>
                  <a:lnTo>
                    <a:pt x="254" y="1382"/>
                  </a:lnTo>
                  <a:lnTo>
                    <a:pt x="239" y="1382"/>
                  </a:lnTo>
                  <a:lnTo>
                    <a:pt x="224" y="1381"/>
                  </a:lnTo>
                  <a:lnTo>
                    <a:pt x="165" y="1379"/>
                  </a:lnTo>
                  <a:lnTo>
                    <a:pt x="142" y="1379"/>
                  </a:lnTo>
                  <a:lnTo>
                    <a:pt x="123" y="1385"/>
                  </a:lnTo>
                  <a:lnTo>
                    <a:pt x="112" y="1417"/>
                  </a:lnTo>
                  <a:lnTo>
                    <a:pt x="107" y="1482"/>
                  </a:lnTo>
                  <a:lnTo>
                    <a:pt x="94" y="1593"/>
                  </a:lnTo>
                  <a:lnTo>
                    <a:pt x="64" y="1686"/>
                  </a:lnTo>
                  <a:lnTo>
                    <a:pt x="46" y="1789"/>
                  </a:lnTo>
                  <a:lnTo>
                    <a:pt x="3" y="2317"/>
                  </a:lnTo>
                  <a:lnTo>
                    <a:pt x="0" y="2815"/>
                  </a:lnTo>
                  <a:lnTo>
                    <a:pt x="3" y="3176"/>
                  </a:lnTo>
                  <a:lnTo>
                    <a:pt x="316" y="3199"/>
                  </a:lnTo>
                  <a:lnTo>
                    <a:pt x="493" y="3203"/>
                  </a:lnTo>
                  <a:lnTo>
                    <a:pt x="587" y="3203"/>
                  </a:lnTo>
                  <a:lnTo>
                    <a:pt x="636" y="3203"/>
                  </a:lnTo>
                  <a:lnTo>
                    <a:pt x="686" y="3203"/>
                  </a:lnTo>
                  <a:lnTo>
                    <a:pt x="1588" y="3157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1" name="Freeform 14"/>
            <p:cNvSpPr>
              <a:spLocks/>
            </p:cNvSpPr>
            <p:nvPr/>
          </p:nvSpPr>
          <p:spPr bwMode="auto">
            <a:xfrm>
              <a:off x="1547" y="2214"/>
              <a:ext cx="811" cy="966"/>
            </a:xfrm>
            <a:custGeom>
              <a:avLst/>
              <a:gdLst>
                <a:gd name="T0" fmla="*/ 1 w 1621"/>
                <a:gd name="T1" fmla="*/ 0 h 2897"/>
                <a:gd name="T2" fmla="*/ 1 w 1621"/>
                <a:gd name="T3" fmla="*/ 0 h 2897"/>
                <a:gd name="T4" fmla="*/ 1 w 1621"/>
                <a:gd name="T5" fmla="*/ 0 h 2897"/>
                <a:gd name="T6" fmla="*/ 1 w 1621"/>
                <a:gd name="T7" fmla="*/ 0 h 2897"/>
                <a:gd name="T8" fmla="*/ 1 w 1621"/>
                <a:gd name="T9" fmla="*/ 0 h 2897"/>
                <a:gd name="T10" fmla="*/ 1 w 1621"/>
                <a:gd name="T11" fmla="*/ 0 h 2897"/>
                <a:gd name="T12" fmla="*/ 1 w 1621"/>
                <a:gd name="T13" fmla="*/ 0 h 2897"/>
                <a:gd name="T14" fmla="*/ 1 w 1621"/>
                <a:gd name="T15" fmla="*/ 0 h 2897"/>
                <a:gd name="T16" fmla="*/ 1 w 1621"/>
                <a:gd name="T17" fmla="*/ 0 h 2897"/>
                <a:gd name="T18" fmla="*/ 1 w 1621"/>
                <a:gd name="T19" fmla="*/ 0 h 2897"/>
                <a:gd name="T20" fmla="*/ 1 w 1621"/>
                <a:gd name="T21" fmla="*/ 0 h 2897"/>
                <a:gd name="T22" fmla="*/ 1 w 1621"/>
                <a:gd name="T23" fmla="*/ 0 h 2897"/>
                <a:gd name="T24" fmla="*/ 1 w 1621"/>
                <a:gd name="T25" fmla="*/ 0 h 2897"/>
                <a:gd name="T26" fmla="*/ 1 w 1621"/>
                <a:gd name="T27" fmla="*/ 0 h 2897"/>
                <a:gd name="T28" fmla="*/ 1 w 1621"/>
                <a:gd name="T29" fmla="*/ 0 h 2897"/>
                <a:gd name="T30" fmla="*/ 1 w 1621"/>
                <a:gd name="T31" fmla="*/ 0 h 2897"/>
                <a:gd name="T32" fmla="*/ 1 w 1621"/>
                <a:gd name="T33" fmla="*/ 0 h 2897"/>
                <a:gd name="T34" fmla="*/ 1 w 1621"/>
                <a:gd name="T35" fmla="*/ 0 h 2897"/>
                <a:gd name="T36" fmla="*/ 1 w 1621"/>
                <a:gd name="T37" fmla="*/ 0 h 2897"/>
                <a:gd name="T38" fmla="*/ 1 w 1621"/>
                <a:gd name="T39" fmla="*/ 0 h 2897"/>
                <a:gd name="T40" fmla="*/ 1 w 1621"/>
                <a:gd name="T41" fmla="*/ 0 h 2897"/>
                <a:gd name="T42" fmla="*/ 1 w 1621"/>
                <a:gd name="T43" fmla="*/ 0 h 2897"/>
                <a:gd name="T44" fmla="*/ 1 w 1621"/>
                <a:gd name="T45" fmla="*/ 0 h 2897"/>
                <a:gd name="T46" fmla="*/ 1 w 1621"/>
                <a:gd name="T47" fmla="*/ 0 h 2897"/>
                <a:gd name="T48" fmla="*/ 1 w 1621"/>
                <a:gd name="T49" fmla="*/ 0 h 2897"/>
                <a:gd name="T50" fmla="*/ 1 w 1621"/>
                <a:gd name="T51" fmla="*/ 0 h 2897"/>
                <a:gd name="T52" fmla="*/ 1 w 1621"/>
                <a:gd name="T53" fmla="*/ 0 h 2897"/>
                <a:gd name="T54" fmla="*/ 1 w 1621"/>
                <a:gd name="T55" fmla="*/ 0 h 2897"/>
                <a:gd name="T56" fmla="*/ 1 w 1621"/>
                <a:gd name="T57" fmla="*/ 0 h 2897"/>
                <a:gd name="T58" fmla="*/ 1 w 1621"/>
                <a:gd name="T59" fmla="*/ 0 h 2897"/>
                <a:gd name="T60" fmla="*/ 1 w 1621"/>
                <a:gd name="T61" fmla="*/ 0 h 2897"/>
                <a:gd name="T62" fmla="*/ 0 w 1621"/>
                <a:gd name="T63" fmla="*/ 0 h 2897"/>
                <a:gd name="T64" fmla="*/ 1 w 1621"/>
                <a:gd name="T65" fmla="*/ 0 h 2897"/>
                <a:gd name="T66" fmla="*/ 1 w 1621"/>
                <a:gd name="T67" fmla="*/ 0 h 2897"/>
                <a:gd name="T68" fmla="*/ 1 w 1621"/>
                <a:gd name="T69" fmla="*/ 0 h 2897"/>
                <a:gd name="T70" fmla="*/ 1 w 1621"/>
                <a:gd name="T71" fmla="*/ 0 h 289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621"/>
                <a:gd name="T109" fmla="*/ 0 h 2897"/>
                <a:gd name="T110" fmla="*/ 1621 w 1621"/>
                <a:gd name="T111" fmla="*/ 2897 h 2897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621" h="2897">
                  <a:moveTo>
                    <a:pt x="1621" y="2890"/>
                  </a:moveTo>
                  <a:lnTo>
                    <a:pt x="1621" y="2770"/>
                  </a:lnTo>
                  <a:lnTo>
                    <a:pt x="1617" y="2614"/>
                  </a:lnTo>
                  <a:lnTo>
                    <a:pt x="1595" y="2246"/>
                  </a:lnTo>
                  <a:lnTo>
                    <a:pt x="1553" y="1882"/>
                  </a:lnTo>
                  <a:lnTo>
                    <a:pt x="1522" y="1733"/>
                  </a:lnTo>
                  <a:lnTo>
                    <a:pt x="1481" y="1619"/>
                  </a:lnTo>
                  <a:lnTo>
                    <a:pt x="1431" y="1539"/>
                  </a:lnTo>
                  <a:lnTo>
                    <a:pt x="1368" y="1473"/>
                  </a:lnTo>
                  <a:lnTo>
                    <a:pt x="1275" y="1440"/>
                  </a:lnTo>
                  <a:lnTo>
                    <a:pt x="1181" y="1407"/>
                  </a:lnTo>
                  <a:lnTo>
                    <a:pt x="1052" y="1342"/>
                  </a:lnTo>
                  <a:lnTo>
                    <a:pt x="981" y="1300"/>
                  </a:lnTo>
                  <a:lnTo>
                    <a:pt x="937" y="1249"/>
                  </a:lnTo>
                  <a:lnTo>
                    <a:pt x="920" y="1197"/>
                  </a:lnTo>
                  <a:lnTo>
                    <a:pt x="920" y="1171"/>
                  </a:lnTo>
                  <a:lnTo>
                    <a:pt x="929" y="1139"/>
                  </a:lnTo>
                  <a:lnTo>
                    <a:pt x="1021" y="955"/>
                  </a:lnTo>
                  <a:lnTo>
                    <a:pt x="1055" y="851"/>
                  </a:lnTo>
                  <a:lnTo>
                    <a:pt x="1078" y="738"/>
                  </a:lnTo>
                  <a:lnTo>
                    <a:pt x="1078" y="700"/>
                  </a:lnTo>
                  <a:lnTo>
                    <a:pt x="1078" y="676"/>
                  </a:lnTo>
                  <a:lnTo>
                    <a:pt x="1076" y="645"/>
                  </a:lnTo>
                  <a:lnTo>
                    <a:pt x="1067" y="505"/>
                  </a:lnTo>
                  <a:lnTo>
                    <a:pt x="1034" y="279"/>
                  </a:lnTo>
                  <a:lnTo>
                    <a:pt x="939" y="128"/>
                  </a:lnTo>
                  <a:lnTo>
                    <a:pt x="826" y="7"/>
                  </a:lnTo>
                  <a:lnTo>
                    <a:pt x="808" y="3"/>
                  </a:lnTo>
                  <a:lnTo>
                    <a:pt x="787" y="1"/>
                  </a:lnTo>
                  <a:lnTo>
                    <a:pt x="743" y="16"/>
                  </a:lnTo>
                  <a:lnTo>
                    <a:pt x="716" y="37"/>
                  </a:lnTo>
                  <a:lnTo>
                    <a:pt x="723" y="53"/>
                  </a:lnTo>
                  <a:lnTo>
                    <a:pt x="695" y="22"/>
                  </a:lnTo>
                  <a:lnTo>
                    <a:pt x="657" y="3"/>
                  </a:lnTo>
                  <a:lnTo>
                    <a:pt x="638" y="0"/>
                  </a:lnTo>
                  <a:lnTo>
                    <a:pt x="621" y="10"/>
                  </a:lnTo>
                  <a:lnTo>
                    <a:pt x="533" y="108"/>
                  </a:lnTo>
                  <a:lnTo>
                    <a:pt x="451" y="222"/>
                  </a:lnTo>
                  <a:lnTo>
                    <a:pt x="442" y="416"/>
                  </a:lnTo>
                  <a:lnTo>
                    <a:pt x="442" y="540"/>
                  </a:lnTo>
                  <a:lnTo>
                    <a:pt x="439" y="621"/>
                  </a:lnTo>
                  <a:lnTo>
                    <a:pt x="423" y="661"/>
                  </a:lnTo>
                  <a:lnTo>
                    <a:pt x="408" y="703"/>
                  </a:lnTo>
                  <a:lnTo>
                    <a:pt x="408" y="731"/>
                  </a:lnTo>
                  <a:lnTo>
                    <a:pt x="405" y="752"/>
                  </a:lnTo>
                  <a:lnTo>
                    <a:pt x="405" y="773"/>
                  </a:lnTo>
                  <a:lnTo>
                    <a:pt x="406" y="804"/>
                  </a:lnTo>
                  <a:lnTo>
                    <a:pt x="442" y="875"/>
                  </a:lnTo>
                  <a:lnTo>
                    <a:pt x="480" y="947"/>
                  </a:lnTo>
                  <a:lnTo>
                    <a:pt x="528" y="1072"/>
                  </a:lnTo>
                  <a:lnTo>
                    <a:pt x="545" y="1135"/>
                  </a:lnTo>
                  <a:lnTo>
                    <a:pt x="542" y="1164"/>
                  </a:lnTo>
                  <a:lnTo>
                    <a:pt x="544" y="1190"/>
                  </a:lnTo>
                  <a:lnTo>
                    <a:pt x="545" y="1228"/>
                  </a:lnTo>
                  <a:lnTo>
                    <a:pt x="539" y="1265"/>
                  </a:lnTo>
                  <a:lnTo>
                    <a:pt x="521" y="1293"/>
                  </a:lnTo>
                  <a:lnTo>
                    <a:pt x="414" y="1373"/>
                  </a:lnTo>
                  <a:lnTo>
                    <a:pt x="315" y="1379"/>
                  </a:lnTo>
                  <a:lnTo>
                    <a:pt x="198" y="1401"/>
                  </a:lnTo>
                  <a:lnTo>
                    <a:pt x="74" y="1493"/>
                  </a:lnTo>
                  <a:lnTo>
                    <a:pt x="41" y="1626"/>
                  </a:lnTo>
                  <a:lnTo>
                    <a:pt x="20" y="1771"/>
                  </a:lnTo>
                  <a:lnTo>
                    <a:pt x="8" y="2012"/>
                  </a:lnTo>
                  <a:lnTo>
                    <a:pt x="0" y="2260"/>
                  </a:lnTo>
                  <a:lnTo>
                    <a:pt x="10" y="2569"/>
                  </a:lnTo>
                  <a:lnTo>
                    <a:pt x="18" y="2735"/>
                  </a:lnTo>
                  <a:lnTo>
                    <a:pt x="19" y="2812"/>
                  </a:lnTo>
                  <a:lnTo>
                    <a:pt x="19" y="2847"/>
                  </a:lnTo>
                  <a:lnTo>
                    <a:pt x="20" y="2883"/>
                  </a:lnTo>
                  <a:lnTo>
                    <a:pt x="819" y="2897"/>
                  </a:lnTo>
                  <a:lnTo>
                    <a:pt x="1370" y="2897"/>
                  </a:lnTo>
                  <a:lnTo>
                    <a:pt x="1621" y="289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2" name="Freeform 15"/>
            <p:cNvSpPr>
              <a:spLocks/>
            </p:cNvSpPr>
            <p:nvPr/>
          </p:nvSpPr>
          <p:spPr bwMode="auto">
            <a:xfrm>
              <a:off x="2014" y="2446"/>
              <a:ext cx="784" cy="733"/>
            </a:xfrm>
            <a:custGeom>
              <a:avLst/>
              <a:gdLst>
                <a:gd name="T0" fmla="*/ 0 w 1568"/>
                <a:gd name="T1" fmla="*/ 0 h 2197"/>
                <a:gd name="T2" fmla="*/ 1 w 1568"/>
                <a:gd name="T3" fmla="*/ 0 h 2197"/>
                <a:gd name="T4" fmla="*/ 1 w 1568"/>
                <a:gd name="T5" fmla="*/ 0 h 2197"/>
                <a:gd name="T6" fmla="*/ 1 w 1568"/>
                <a:gd name="T7" fmla="*/ 0 h 2197"/>
                <a:gd name="T8" fmla="*/ 1 w 1568"/>
                <a:gd name="T9" fmla="*/ 0 h 2197"/>
                <a:gd name="T10" fmla="*/ 1 w 1568"/>
                <a:gd name="T11" fmla="*/ 0 h 2197"/>
                <a:gd name="T12" fmla="*/ 1 w 1568"/>
                <a:gd name="T13" fmla="*/ 0 h 2197"/>
                <a:gd name="T14" fmla="*/ 1 w 1568"/>
                <a:gd name="T15" fmla="*/ 0 h 2197"/>
                <a:gd name="T16" fmla="*/ 1 w 1568"/>
                <a:gd name="T17" fmla="*/ 0 h 2197"/>
                <a:gd name="T18" fmla="*/ 1 w 1568"/>
                <a:gd name="T19" fmla="*/ 0 h 2197"/>
                <a:gd name="T20" fmla="*/ 1 w 1568"/>
                <a:gd name="T21" fmla="*/ 0 h 2197"/>
                <a:gd name="T22" fmla="*/ 1 w 1568"/>
                <a:gd name="T23" fmla="*/ 0 h 2197"/>
                <a:gd name="T24" fmla="*/ 1 w 1568"/>
                <a:gd name="T25" fmla="*/ 0 h 2197"/>
                <a:gd name="T26" fmla="*/ 1 w 1568"/>
                <a:gd name="T27" fmla="*/ 0 h 2197"/>
                <a:gd name="T28" fmla="*/ 1 w 1568"/>
                <a:gd name="T29" fmla="*/ 0 h 2197"/>
                <a:gd name="T30" fmla="*/ 1 w 1568"/>
                <a:gd name="T31" fmla="*/ 0 h 2197"/>
                <a:gd name="T32" fmla="*/ 1 w 1568"/>
                <a:gd name="T33" fmla="*/ 0 h 2197"/>
                <a:gd name="T34" fmla="*/ 1 w 1568"/>
                <a:gd name="T35" fmla="*/ 0 h 2197"/>
                <a:gd name="T36" fmla="*/ 1 w 1568"/>
                <a:gd name="T37" fmla="*/ 0 h 2197"/>
                <a:gd name="T38" fmla="*/ 1 w 1568"/>
                <a:gd name="T39" fmla="*/ 0 h 2197"/>
                <a:gd name="T40" fmla="*/ 1 w 1568"/>
                <a:gd name="T41" fmla="*/ 0 h 2197"/>
                <a:gd name="T42" fmla="*/ 1 w 1568"/>
                <a:gd name="T43" fmla="*/ 0 h 2197"/>
                <a:gd name="T44" fmla="*/ 1 w 1568"/>
                <a:gd name="T45" fmla="*/ 0 h 2197"/>
                <a:gd name="T46" fmla="*/ 1 w 1568"/>
                <a:gd name="T47" fmla="*/ 0 h 2197"/>
                <a:gd name="T48" fmla="*/ 1 w 1568"/>
                <a:gd name="T49" fmla="*/ 0 h 2197"/>
                <a:gd name="T50" fmla="*/ 1 w 1568"/>
                <a:gd name="T51" fmla="*/ 0 h 2197"/>
                <a:gd name="T52" fmla="*/ 1 w 1568"/>
                <a:gd name="T53" fmla="*/ 0 h 2197"/>
                <a:gd name="T54" fmla="*/ 1 w 1568"/>
                <a:gd name="T55" fmla="*/ 0 h 2197"/>
                <a:gd name="T56" fmla="*/ 1 w 1568"/>
                <a:gd name="T57" fmla="*/ 0 h 2197"/>
                <a:gd name="T58" fmla="*/ 1 w 1568"/>
                <a:gd name="T59" fmla="*/ 0 h 2197"/>
                <a:gd name="T60" fmla="*/ 1 w 1568"/>
                <a:gd name="T61" fmla="*/ 0 h 2197"/>
                <a:gd name="T62" fmla="*/ 1 w 1568"/>
                <a:gd name="T63" fmla="*/ 0 h 2197"/>
                <a:gd name="T64" fmla="*/ 1 w 1568"/>
                <a:gd name="T65" fmla="*/ 0 h 2197"/>
                <a:gd name="T66" fmla="*/ 0 w 1568"/>
                <a:gd name="T67" fmla="*/ 0 h 219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568"/>
                <a:gd name="T103" fmla="*/ 0 h 2197"/>
                <a:gd name="T104" fmla="*/ 1568 w 1568"/>
                <a:gd name="T105" fmla="*/ 2197 h 219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568" h="2197">
                  <a:moveTo>
                    <a:pt x="0" y="2197"/>
                  </a:moveTo>
                  <a:lnTo>
                    <a:pt x="28" y="2024"/>
                  </a:lnTo>
                  <a:lnTo>
                    <a:pt x="42" y="1747"/>
                  </a:lnTo>
                  <a:lnTo>
                    <a:pt x="82" y="1641"/>
                  </a:lnTo>
                  <a:lnTo>
                    <a:pt x="168" y="1569"/>
                  </a:lnTo>
                  <a:lnTo>
                    <a:pt x="277" y="1487"/>
                  </a:lnTo>
                  <a:lnTo>
                    <a:pt x="402" y="1414"/>
                  </a:lnTo>
                  <a:lnTo>
                    <a:pt x="448" y="1306"/>
                  </a:lnTo>
                  <a:lnTo>
                    <a:pt x="454" y="1248"/>
                  </a:lnTo>
                  <a:lnTo>
                    <a:pt x="378" y="1201"/>
                  </a:lnTo>
                  <a:lnTo>
                    <a:pt x="285" y="1092"/>
                  </a:lnTo>
                  <a:lnTo>
                    <a:pt x="285" y="880"/>
                  </a:lnTo>
                  <a:lnTo>
                    <a:pt x="324" y="510"/>
                  </a:lnTo>
                  <a:lnTo>
                    <a:pt x="356" y="240"/>
                  </a:lnTo>
                  <a:lnTo>
                    <a:pt x="472" y="57"/>
                  </a:lnTo>
                  <a:lnTo>
                    <a:pt x="549" y="0"/>
                  </a:lnTo>
                  <a:lnTo>
                    <a:pt x="619" y="11"/>
                  </a:lnTo>
                  <a:lnTo>
                    <a:pt x="688" y="24"/>
                  </a:lnTo>
                  <a:lnTo>
                    <a:pt x="721" y="0"/>
                  </a:lnTo>
                  <a:lnTo>
                    <a:pt x="870" y="115"/>
                  </a:lnTo>
                  <a:lnTo>
                    <a:pt x="985" y="450"/>
                  </a:lnTo>
                  <a:lnTo>
                    <a:pt x="1063" y="747"/>
                  </a:lnTo>
                  <a:lnTo>
                    <a:pt x="1063" y="1010"/>
                  </a:lnTo>
                  <a:lnTo>
                    <a:pt x="985" y="1191"/>
                  </a:lnTo>
                  <a:lnTo>
                    <a:pt x="900" y="1261"/>
                  </a:lnTo>
                  <a:lnTo>
                    <a:pt x="932" y="1329"/>
                  </a:lnTo>
                  <a:lnTo>
                    <a:pt x="1081" y="1462"/>
                  </a:lnTo>
                  <a:lnTo>
                    <a:pt x="1266" y="1487"/>
                  </a:lnTo>
                  <a:lnTo>
                    <a:pt x="1367" y="1560"/>
                  </a:lnTo>
                  <a:lnTo>
                    <a:pt x="1445" y="1638"/>
                  </a:lnTo>
                  <a:lnTo>
                    <a:pt x="1484" y="1794"/>
                  </a:lnTo>
                  <a:lnTo>
                    <a:pt x="1531" y="1959"/>
                  </a:lnTo>
                  <a:lnTo>
                    <a:pt x="1568" y="2194"/>
                  </a:lnTo>
                  <a:lnTo>
                    <a:pt x="0" y="2197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3" name="Freeform 16"/>
            <p:cNvSpPr>
              <a:spLocks/>
            </p:cNvSpPr>
            <p:nvPr/>
          </p:nvSpPr>
          <p:spPr bwMode="auto">
            <a:xfrm>
              <a:off x="2793" y="2383"/>
              <a:ext cx="827" cy="794"/>
            </a:xfrm>
            <a:custGeom>
              <a:avLst/>
              <a:gdLst>
                <a:gd name="T0" fmla="*/ 0 w 1653"/>
                <a:gd name="T1" fmla="*/ 0 h 2380"/>
                <a:gd name="T2" fmla="*/ 1 w 1653"/>
                <a:gd name="T3" fmla="*/ 0 h 2380"/>
                <a:gd name="T4" fmla="*/ 1 w 1653"/>
                <a:gd name="T5" fmla="*/ 0 h 2380"/>
                <a:gd name="T6" fmla="*/ 1 w 1653"/>
                <a:gd name="T7" fmla="*/ 0 h 2380"/>
                <a:gd name="T8" fmla="*/ 1 w 1653"/>
                <a:gd name="T9" fmla="*/ 0 h 2380"/>
                <a:gd name="T10" fmla="*/ 1 w 1653"/>
                <a:gd name="T11" fmla="*/ 0 h 2380"/>
                <a:gd name="T12" fmla="*/ 1 w 1653"/>
                <a:gd name="T13" fmla="*/ 0 h 2380"/>
                <a:gd name="T14" fmla="*/ 1 w 1653"/>
                <a:gd name="T15" fmla="*/ 0 h 2380"/>
                <a:gd name="T16" fmla="*/ 1 w 1653"/>
                <a:gd name="T17" fmla="*/ 0 h 2380"/>
                <a:gd name="T18" fmla="*/ 1 w 1653"/>
                <a:gd name="T19" fmla="*/ 0 h 2380"/>
                <a:gd name="T20" fmla="*/ 1 w 1653"/>
                <a:gd name="T21" fmla="*/ 0 h 2380"/>
                <a:gd name="T22" fmla="*/ 1 w 1653"/>
                <a:gd name="T23" fmla="*/ 0 h 2380"/>
                <a:gd name="T24" fmla="*/ 1 w 1653"/>
                <a:gd name="T25" fmla="*/ 0 h 2380"/>
                <a:gd name="T26" fmla="*/ 1 w 1653"/>
                <a:gd name="T27" fmla="*/ 0 h 2380"/>
                <a:gd name="T28" fmla="*/ 1 w 1653"/>
                <a:gd name="T29" fmla="*/ 0 h 2380"/>
                <a:gd name="T30" fmla="*/ 1 w 1653"/>
                <a:gd name="T31" fmla="*/ 0 h 2380"/>
                <a:gd name="T32" fmla="*/ 1 w 1653"/>
                <a:gd name="T33" fmla="*/ 0 h 2380"/>
                <a:gd name="T34" fmla="*/ 1 w 1653"/>
                <a:gd name="T35" fmla="*/ 0 h 2380"/>
                <a:gd name="T36" fmla="*/ 1 w 1653"/>
                <a:gd name="T37" fmla="*/ 0 h 2380"/>
                <a:gd name="T38" fmla="*/ 1 w 1653"/>
                <a:gd name="T39" fmla="*/ 0 h 2380"/>
                <a:gd name="T40" fmla="*/ 1 w 1653"/>
                <a:gd name="T41" fmla="*/ 0 h 2380"/>
                <a:gd name="T42" fmla="*/ 1 w 1653"/>
                <a:gd name="T43" fmla="*/ 0 h 2380"/>
                <a:gd name="T44" fmla="*/ 1 w 1653"/>
                <a:gd name="T45" fmla="*/ 0 h 2380"/>
                <a:gd name="T46" fmla="*/ 1 w 1653"/>
                <a:gd name="T47" fmla="*/ 0 h 2380"/>
                <a:gd name="T48" fmla="*/ 1 w 1653"/>
                <a:gd name="T49" fmla="*/ 0 h 2380"/>
                <a:gd name="T50" fmla="*/ 1 w 1653"/>
                <a:gd name="T51" fmla="*/ 0 h 2380"/>
                <a:gd name="T52" fmla="*/ 1 w 1653"/>
                <a:gd name="T53" fmla="*/ 0 h 2380"/>
                <a:gd name="T54" fmla="*/ 1 w 1653"/>
                <a:gd name="T55" fmla="*/ 0 h 2380"/>
                <a:gd name="T56" fmla="*/ 1 w 1653"/>
                <a:gd name="T57" fmla="*/ 0 h 2380"/>
                <a:gd name="T58" fmla="*/ 1 w 1653"/>
                <a:gd name="T59" fmla="*/ 0 h 2380"/>
                <a:gd name="T60" fmla="*/ 1 w 1653"/>
                <a:gd name="T61" fmla="*/ 0 h 2380"/>
                <a:gd name="T62" fmla="*/ 1 w 1653"/>
                <a:gd name="T63" fmla="*/ 0 h 2380"/>
                <a:gd name="T64" fmla="*/ 1 w 1653"/>
                <a:gd name="T65" fmla="*/ 0 h 2380"/>
                <a:gd name="T66" fmla="*/ 1 w 1653"/>
                <a:gd name="T67" fmla="*/ 0 h 2380"/>
                <a:gd name="T68" fmla="*/ 1 w 1653"/>
                <a:gd name="T69" fmla="*/ 0 h 2380"/>
                <a:gd name="T70" fmla="*/ 1 w 1653"/>
                <a:gd name="T71" fmla="*/ 0 h 2380"/>
                <a:gd name="T72" fmla="*/ 1 w 1653"/>
                <a:gd name="T73" fmla="*/ 0 h 2380"/>
                <a:gd name="T74" fmla="*/ 0 w 1653"/>
                <a:gd name="T75" fmla="*/ 0 h 238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653"/>
                <a:gd name="T115" fmla="*/ 0 h 2380"/>
                <a:gd name="T116" fmla="*/ 1653 w 1653"/>
                <a:gd name="T117" fmla="*/ 2380 h 238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653" h="2380">
                  <a:moveTo>
                    <a:pt x="0" y="2380"/>
                  </a:moveTo>
                  <a:lnTo>
                    <a:pt x="34" y="1839"/>
                  </a:lnTo>
                  <a:lnTo>
                    <a:pt x="82" y="1712"/>
                  </a:lnTo>
                  <a:lnTo>
                    <a:pt x="153" y="1528"/>
                  </a:lnTo>
                  <a:lnTo>
                    <a:pt x="237" y="1508"/>
                  </a:lnTo>
                  <a:lnTo>
                    <a:pt x="400" y="1473"/>
                  </a:lnTo>
                  <a:lnTo>
                    <a:pt x="477" y="1427"/>
                  </a:lnTo>
                  <a:lnTo>
                    <a:pt x="548" y="1365"/>
                  </a:lnTo>
                  <a:lnTo>
                    <a:pt x="572" y="1208"/>
                  </a:lnTo>
                  <a:lnTo>
                    <a:pt x="495" y="997"/>
                  </a:lnTo>
                  <a:lnTo>
                    <a:pt x="440" y="975"/>
                  </a:lnTo>
                  <a:lnTo>
                    <a:pt x="393" y="747"/>
                  </a:lnTo>
                  <a:lnTo>
                    <a:pt x="425" y="686"/>
                  </a:lnTo>
                  <a:lnTo>
                    <a:pt x="409" y="464"/>
                  </a:lnTo>
                  <a:lnTo>
                    <a:pt x="418" y="246"/>
                  </a:lnTo>
                  <a:lnTo>
                    <a:pt x="472" y="163"/>
                  </a:lnTo>
                  <a:lnTo>
                    <a:pt x="588" y="19"/>
                  </a:lnTo>
                  <a:lnTo>
                    <a:pt x="681" y="0"/>
                  </a:lnTo>
                  <a:lnTo>
                    <a:pt x="806" y="0"/>
                  </a:lnTo>
                  <a:lnTo>
                    <a:pt x="899" y="57"/>
                  </a:lnTo>
                  <a:lnTo>
                    <a:pt x="977" y="163"/>
                  </a:lnTo>
                  <a:lnTo>
                    <a:pt x="1031" y="345"/>
                  </a:lnTo>
                  <a:lnTo>
                    <a:pt x="1046" y="496"/>
                  </a:lnTo>
                  <a:lnTo>
                    <a:pt x="1047" y="631"/>
                  </a:lnTo>
                  <a:lnTo>
                    <a:pt x="1093" y="653"/>
                  </a:lnTo>
                  <a:lnTo>
                    <a:pt x="1078" y="865"/>
                  </a:lnTo>
                  <a:lnTo>
                    <a:pt x="1012" y="903"/>
                  </a:lnTo>
                  <a:lnTo>
                    <a:pt x="993" y="1030"/>
                  </a:lnTo>
                  <a:lnTo>
                    <a:pt x="968" y="1179"/>
                  </a:lnTo>
                  <a:lnTo>
                    <a:pt x="983" y="1296"/>
                  </a:lnTo>
                  <a:lnTo>
                    <a:pt x="1070" y="1368"/>
                  </a:lnTo>
                  <a:lnTo>
                    <a:pt x="1186" y="1413"/>
                  </a:lnTo>
                  <a:lnTo>
                    <a:pt x="1350" y="1447"/>
                  </a:lnTo>
                  <a:lnTo>
                    <a:pt x="1468" y="1462"/>
                  </a:lnTo>
                  <a:lnTo>
                    <a:pt x="1530" y="1579"/>
                  </a:lnTo>
                  <a:lnTo>
                    <a:pt x="1577" y="1687"/>
                  </a:lnTo>
                  <a:lnTo>
                    <a:pt x="1653" y="2353"/>
                  </a:lnTo>
                  <a:lnTo>
                    <a:pt x="0" y="238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4" name="Rectangle 17"/>
            <p:cNvSpPr>
              <a:spLocks noChangeArrowheads="1"/>
            </p:cNvSpPr>
            <p:nvPr/>
          </p:nvSpPr>
          <p:spPr bwMode="auto">
            <a:xfrm>
              <a:off x="3272" y="1322"/>
              <a:ext cx="110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>
                  <a:solidFill>
                    <a:srgbClr val="6E6E6E"/>
                  </a:solidFill>
                  <a:latin typeface="Lucida Sans Unicode" charset="0"/>
                </a:rPr>
                <a:t>z</a:t>
              </a:r>
              <a:endParaRPr lang="en-GB">
                <a:latin typeface="Lucida Sans Unicode" charset="0"/>
              </a:endParaRPr>
            </a:p>
          </p:txBody>
        </p:sp>
        <p:sp>
          <p:nvSpPr>
            <p:cNvPr id="68625" name="Rectangle 18"/>
            <p:cNvSpPr>
              <a:spLocks noChangeArrowheads="1"/>
            </p:cNvSpPr>
            <p:nvPr/>
          </p:nvSpPr>
          <p:spPr bwMode="auto">
            <a:xfrm>
              <a:off x="3166" y="1365"/>
              <a:ext cx="9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100">
                  <a:solidFill>
                    <a:srgbClr val="6E6E6E"/>
                  </a:solidFill>
                  <a:latin typeface="Lucida Sans Unicode" charset="0"/>
                </a:rPr>
                <a:t>z</a:t>
              </a:r>
              <a:endParaRPr lang="en-US">
                <a:latin typeface="Lucida Sans Unicode" charset="0"/>
              </a:endParaRPr>
            </a:p>
          </p:txBody>
        </p:sp>
        <p:sp>
          <p:nvSpPr>
            <p:cNvPr id="68626" name="Rectangle 19"/>
            <p:cNvSpPr>
              <a:spLocks noChangeArrowheads="1"/>
            </p:cNvSpPr>
            <p:nvPr/>
          </p:nvSpPr>
          <p:spPr bwMode="auto">
            <a:xfrm>
              <a:off x="3079" y="1409"/>
              <a:ext cx="110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6E6E6E"/>
                  </a:solidFill>
                  <a:latin typeface="Lucida Sans Unicode" charset="0"/>
                </a:rPr>
                <a:t>z</a:t>
              </a:r>
              <a:endParaRPr lang="en-US">
                <a:latin typeface="Lucida Sans Unicode" charset="0"/>
              </a:endParaRPr>
            </a:p>
          </p:txBody>
        </p:sp>
        <p:sp>
          <p:nvSpPr>
            <p:cNvPr id="68627" name="Rectangle 20"/>
            <p:cNvSpPr>
              <a:spLocks noChangeArrowheads="1"/>
            </p:cNvSpPr>
            <p:nvPr/>
          </p:nvSpPr>
          <p:spPr bwMode="auto">
            <a:xfrm>
              <a:off x="3017" y="1498"/>
              <a:ext cx="69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500">
                  <a:solidFill>
                    <a:srgbClr val="6E6E6E"/>
                  </a:solidFill>
                  <a:latin typeface="Lucida Sans Unicode" charset="0"/>
                </a:rPr>
                <a:t>z</a:t>
              </a:r>
              <a:endParaRPr lang="en-US">
                <a:latin typeface="Lucida Sans Unicode" charset="0"/>
              </a:endParaRPr>
            </a:p>
          </p:txBody>
        </p:sp>
        <p:sp>
          <p:nvSpPr>
            <p:cNvPr id="68628" name="Rectangle 21"/>
            <p:cNvSpPr>
              <a:spLocks noChangeArrowheads="1"/>
            </p:cNvSpPr>
            <p:nvPr/>
          </p:nvSpPr>
          <p:spPr bwMode="auto">
            <a:xfrm>
              <a:off x="2961" y="1587"/>
              <a:ext cx="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300">
                  <a:solidFill>
                    <a:srgbClr val="6E6E6E"/>
                  </a:solidFill>
                  <a:latin typeface="Lucida Sans Unicode" charset="0"/>
                </a:rPr>
                <a:t>z</a:t>
              </a:r>
              <a:endParaRPr lang="en-US">
                <a:latin typeface="Lucida Sans Unicode" charset="0"/>
              </a:endParaRPr>
            </a:p>
          </p:txBody>
        </p:sp>
        <p:sp>
          <p:nvSpPr>
            <p:cNvPr id="68629" name="Rectangle 22"/>
            <p:cNvSpPr>
              <a:spLocks noChangeArrowheads="1"/>
            </p:cNvSpPr>
            <p:nvPr/>
          </p:nvSpPr>
          <p:spPr bwMode="auto">
            <a:xfrm>
              <a:off x="2920" y="1680"/>
              <a:ext cx="50" cy="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100">
                  <a:solidFill>
                    <a:srgbClr val="6E6E6E"/>
                  </a:solidFill>
                  <a:latin typeface="Lucida Sans Unicode" charset="0"/>
                </a:rPr>
                <a:t>z</a:t>
              </a:r>
              <a:endParaRPr lang="en-US">
                <a:latin typeface="Lucida Sans Unicode" charset="0"/>
              </a:endParaRPr>
            </a:p>
          </p:txBody>
        </p:sp>
        <p:sp>
          <p:nvSpPr>
            <p:cNvPr id="68630" name="Rectangle 23"/>
            <p:cNvSpPr>
              <a:spLocks noChangeArrowheads="1"/>
            </p:cNvSpPr>
            <p:nvPr/>
          </p:nvSpPr>
          <p:spPr bwMode="auto">
            <a:xfrm>
              <a:off x="2895" y="1749"/>
              <a:ext cx="41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900">
                  <a:solidFill>
                    <a:srgbClr val="6E6E6E"/>
                  </a:solidFill>
                  <a:latin typeface="Lucida Sans Unicode" charset="0"/>
                </a:rPr>
                <a:t>z</a:t>
              </a:r>
              <a:endParaRPr lang="en-US">
                <a:latin typeface="Lucida Sans Unicode" charset="0"/>
              </a:endParaRPr>
            </a:p>
          </p:txBody>
        </p:sp>
        <p:sp>
          <p:nvSpPr>
            <p:cNvPr id="68631" name="Freeform 24"/>
            <p:cNvSpPr>
              <a:spLocks/>
            </p:cNvSpPr>
            <p:nvPr/>
          </p:nvSpPr>
          <p:spPr bwMode="auto">
            <a:xfrm>
              <a:off x="950" y="1735"/>
              <a:ext cx="777" cy="965"/>
            </a:xfrm>
            <a:custGeom>
              <a:avLst/>
              <a:gdLst>
                <a:gd name="T0" fmla="*/ 1 w 1554"/>
                <a:gd name="T1" fmla="*/ 0 h 2895"/>
                <a:gd name="T2" fmla="*/ 1 w 1554"/>
                <a:gd name="T3" fmla="*/ 0 h 2895"/>
                <a:gd name="T4" fmla="*/ 1 w 1554"/>
                <a:gd name="T5" fmla="*/ 0 h 2895"/>
                <a:gd name="T6" fmla="*/ 1 w 1554"/>
                <a:gd name="T7" fmla="*/ 0 h 2895"/>
                <a:gd name="T8" fmla="*/ 1 w 1554"/>
                <a:gd name="T9" fmla="*/ 0 h 2895"/>
                <a:gd name="T10" fmla="*/ 1 w 1554"/>
                <a:gd name="T11" fmla="*/ 0 h 2895"/>
                <a:gd name="T12" fmla="*/ 1 w 1554"/>
                <a:gd name="T13" fmla="*/ 0 h 2895"/>
                <a:gd name="T14" fmla="*/ 1 w 1554"/>
                <a:gd name="T15" fmla="*/ 0 h 2895"/>
                <a:gd name="T16" fmla="*/ 1 w 1554"/>
                <a:gd name="T17" fmla="*/ 0 h 2895"/>
                <a:gd name="T18" fmla="*/ 1 w 1554"/>
                <a:gd name="T19" fmla="*/ 0 h 2895"/>
                <a:gd name="T20" fmla="*/ 1 w 1554"/>
                <a:gd name="T21" fmla="*/ 0 h 2895"/>
                <a:gd name="T22" fmla="*/ 1 w 1554"/>
                <a:gd name="T23" fmla="*/ 0 h 2895"/>
                <a:gd name="T24" fmla="*/ 1 w 1554"/>
                <a:gd name="T25" fmla="*/ 0 h 2895"/>
                <a:gd name="T26" fmla="*/ 1 w 1554"/>
                <a:gd name="T27" fmla="*/ 0 h 2895"/>
                <a:gd name="T28" fmla="*/ 1 w 1554"/>
                <a:gd name="T29" fmla="*/ 0 h 2895"/>
                <a:gd name="T30" fmla="*/ 1 w 1554"/>
                <a:gd name="T31" fmla="*/ 0 h 2895"/>
                <a:gd name="T32" fmla="*/ 1 w 1554"/>
                <a:gd name="T33" fmla="*/ 0 h 2895"/>
                <a:gd name="T34" fmla="*/ 1 w 1554"/>
                <a:gd name="T35" fmla="*/ 0 h 2895"/>
                <a:gd name="T36" fmla="*/ 1 w 1554"/>
                <a:gd name="T37" fmla="*/ 0 h 2895"/>
                <a:gd name="T38" fmla="*/ 1 w 1554"/>
                <a:gd name="T39" fmla="*/ 0 h 2895"/>
                <a:gd name="T40" fmla="*/ 1 w 1554"/>
                <a:gd name="T41" fmla="*/ 0 h 2895"/>
                <a:gd name="T42" fmla="*/ 1 w 1554"/>
                <a:gd name="T43" fmla="*/ 0 h 2895"/>
                <a:gd name="T44" fmla="*/ 1 w 1554"/>
                <a:gd name="T45" fmla="*/ 0 h 2895"/>
                <a:gd name="T46" fmla="*/ 1 w 1554"/>
                <a:gd name="T47" fmla="*/ 0 h 2895"/>
                <a:gd name="T48" fmla="*/ 1 w 1554"/>
                <a:gd name="T49" fmla="*/ 0 h 2895"/>
                <a:gd name="T50" fmla="*/ 1 w 1554"/>
                <a:gd name="T51" fmla="*/ 0 h 2895"/>
                <a:gd name="T52" fmla="*/ 1 w 1554"/>
                <a:gd name="T53" fmla="*/ 0 h 2895"/>
                <a:gd name="T54" fmla="*/ 1 w 1554"/>
                <a:gd name="T55" fmla="*/ 0 h 2895"/>
                <a:gd name="T56" fmla="*/ 1 w 1554"/>
                <a:gd name="T57" fmla="*/ 0 h 2895"/>
                <a:gd name="T58" fmla="*/ 1 w 1554"/>
                <a:gd name="T59" fmla="*/ 0 h 2895"/>
                <a:gd name="T60" fmla="*/ 1 w 1554"/>
                <a:gd name="T61" fmla="*/ 0 h 2895"/>
                <a:gd name="T62" fmla="*/ 1 w 1554"/>
                <a:gd name="T63" fmla="*/ 0 h 2895"/>
                <a:gd name="T64" fmla="*/ 1 w 1554"/>
                <a:gd name="T65" fmla="*/ 0 h 2895"/>
                <a:gd name="T66" fmla="*/ 0 w 1554"/>
                <a:gd name="T67" fmla="*/ 0 h 2895"/>
                <a:gd name="T68" fmla="*/ 1 w 1554"/>
                <a:gd name="T69" fmla="*/ 0 h 2895"/>
                <a:gd name="T70" fmla="*/ 1 w 1554"/>
                <a:gd name="T71" fmla="*/ 0 h 289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554"/>
                <a:gd name="T109" fmla="*/ 0 h 2895"/>
                <a:gd name="T110" fmla="*/ 1554 w 1554"/>
                <a:gd name="T111" fmla="*/ 2895 h 289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554" h="2895">
                  <a:moveTo>
                    <a:pt x="1487" y="2887"/>
                  </a:moveTo>
                  <a:lnTo>
                    <a:pt x="1516" y="2876"/>
                  </a:lnTo>
                  <a:lnTo>
                    <a:pt x="1536" y="2838"/>
                  </a:lnTo>
                  <a:lnTo>
                    <a:pt x="1554" y="2707"/>
                  </a:lnTo>
                  <a:lnTo>
                    <a:pt x="1554" y="2665"/>
                  </a:lnTo>
                  <a:lnTo>
                    <a:pt x="1553" y="2619"/>
                  </a:lnTo>
                  <a:lnTo>
                    <a:pt x="1547" y="2519"/>
                  </a:lnTo>
                  <a:lnTo>
                    <a:pt x="1518" y="2295"/>
                  </a:lnTo>
                  <a:lnTo>
                    <a:pt x="1425" y="1842"/>
                  </a:lnTo>
                  <a:lnTo>
                    <a:pt x="1323" y="1530"/>
                  </a:lnTo>
                  <a:lnTo>
                    <a:pt x="1284" y="1492"/>
                  </a:lnTo>
                  <a:lnTo>
                    <a:pt x="1237" y="1468"/>
                  </a:lnTo>
                  <a:lnTo>
                    <a:pt x="1029" y="1374"/>
                  </a:lnTo>
                  <a:lnTo>
                    <a:pt x="977" y="1323"/>
                  </a:lnTo>
                  <a:lnTo>
                    <a:pt x="940" y="1245"/>
                  </a:lnTo>
                  <a:lnTo>
                    <a:pt x="924" y="1193"/>
                  </a:lnTo>
                  <a:lnTo>
                    <a:pt x="925" y="1170"/>
                  </a:lnTo>
                  <a:lnTo>
                    <a:pt x="934" y="1137"/>
                  </a:lnTo>
                  <a:lnTo>
                    <a:pt x="1021" y="953"/>
                  </a:lnTo>
                  <a:lnTo>
                    <a:pt x="1055" y="848"/>
                  </a:lnTo>
                  <a:lnTo>
                    <a:pt x="1072" y="786"/>
                  </a:lnTo>
                  <a:lnTo>
                    <a:pt x="1078" y="740"/>
                  </a:lnTo>
                  <a:lnTo>
                    <a:pt x="1078" y="702"/>
                  </a:lnTo>
                  <a:lnTo>
                    <a:pt x="1078" y="678"/>
                  </a:lnTo>
                  <a:lnTo>
                    <a:pt x="1077" y="647"/>
                  </a:lnTo>
                  <a:lnTo>
                    <a:pt x="1068" y="507"/>
                  </a:lnTo>
                  <a:lnTo>
                    <a:pt x="1036" y="280"/>
                  </a:lnTo>
                  <a:lnTo>
                    <a:pt x="942" y="129"/>
                  </a:lnTo>
                  <a:lnTo>
                    <a:pt x="831" y="5"/>
                  </a:lnTo>
                  <a:lnTo>
                    <a:pt x="814" y="0"/>
                  </a:lnTo>
                  <a:lnTo>
                    <a:pt x="793" y="0"/>
                  </a:lnTo>
                  <a:lnTo>
                    <a:pt x="750" y="16"/>
                  </a:lnTo>
                  <a:lnTo>
                    <a:pt x="723" y="39"/>
                  </a:lnTo>
                  <a:lnTo>
                    <a:pt x="720" y="48"/>
                  </a:lnTo>
                  <a:lnTo>
                    <a:pt x="729" y="58"/>
                  </a:lnTo>
                  <a:lnTo>
                    <a:pt x="701" y="23"/>
                  </a:lnTo>
                  <a:lnTo>
                    <a:pt x="665" y="6"/>
                  </a:lnTo>
                  <a:lnTo>
                    <a:pt x="647" y="3"/>
                  </a:lnTo>
                  <a:lnTo>
                    <a:pt x="630" y="13"/>
                  </a:lnTo>
                  <a:lnTo>
                    <a:pt x="543" y="110"/>
                  </a:lnTo>
                  <a:lnTo>
                    <a:pt x="463" y="224"/>
                  </a:lnTo>
                  <a:lnTo>
                    <a:pt x="452" y="418"/>
                  </a:lnTo>
                  <a:lnTo>
                    <a:pt x="452" y="540"/>
                  </a:lnTo>
                  <a:lnTo>
                    <a:pt x="448" y="621"/>
                  </a:lnTo>
                  <a:lnTo>
                    <a:pt x="433" y="660"/>
                  </a:lnTo>
                  <a:lnTo>
                    <a:pt x="419" y="704"/>
                  </a:lnTo>
                  <a:lnTo>
                    <a:pt x="419" y="728"/>
                  </a:lnTo>
                  <a:lnTo>
                    <a:pt x="417" y="750"/>
                  </a:lnTo>
                  <a:lnTo>
                    <a:pt x="417" y="773"/>
                  </a:lnTo>
                  <a:lnTo>
                    <a:pt x="417" y="806"/>
                  </a:lnTo>
                  <a:lnTo>
                    <a:pt x="452" y="875"/>
                  </a:lnTo>
                  <a:lnTo>
                    <a:pt x="489" y="946"/>
                  </a:lnTo>
                  <a:lnTo>
                    <a:pt x="538" y="1069"/>
                  </a:lnTo>
                  <a:lnTo>
                    <a:pt x="554" y="1133"/>
                  </a:lnTo>
                  <a:lnTo>
                    <a:pt x="550" y="1163"/>
                  </a:lnTo>
                  <a:lnTo>
                    <a:pt x="553" y="1187"/>
                  </a:lnTo>
                  <a:lnTo>
                    <a:pt x="554" y="1225"/>
                  </a:lnTo>
                  <a:lnTo>
                    <a:pt x="547" y="1260"/>
                  </a:lnTo>
                  <a:lnTo>
                    <a:pt x="531" y="1286"/>
                  </a:lnTo>
                  <a:lnTo>
                    <a:pt x="479" y="1330"/>
                  </a:lnTo>
                  <a:lnTo>
                    <a:pt x="424" y="1372"/>
                  </a:lnTo>
                  <a:lnTo>
                    <a:pt x="328" y="1375"/>
                  </a:lnTo>
                  <a:lnTo>
                    <a:pt x="212" y="1398"/>
                  </a:lnTo>
                  <a:lnTo>
                    <a:pt x="90" y="1491"/>
                  </a:lnTo>
                  <a:lnTo>
                    <a:pt x="57" y="1622"/>
                  </a:lnTo>
                  <a:lnTo>
                    <a:pt x="33" y="1764"/>
                  </a:lnTo>
                  <a:lnTo>
                    <a:pt x="5" y="2369"/>
                  </a:lnTo>
                  <a:lnTo>
                    <a:pt x="0" y="2853"/>
                  </a:lnTo>
                  <a:lnTo>
                    <a:pt x="472" y="2886"/>
                  </a:lnTo>
                  <a:lnTo>
                    <a:pt x="948" y="2895"/>
                  </a:lnTo>
                  <a:lnTo>
                    <a:pt x="1214" y="2895"/>
                  </a:lnTo>
                  <a:lnTo>
                    <a:pt x="1487" y="2887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32" name="Freeform 25"/>
            <p:cNvSpPr>
              <a:spLocks/>
            </p:cNvSpPr>
            <p:nvPr/>
          </p:nvSpPr>
          <p:spPr bwMode="auto">
            <a:xfrm>
              <a:off x="845" y="1993"/>
              <a:ext cx="774" cy="977"/>
            </a:xfrm>
            <a:custGeom>
              <a:avLst/>
              <a:gdLst>
                <a:gd name="T0" fmla="*/ 0 w 1549"/>
                <a:gd name="T1" fmla="*/ 0 h 2933"/>
                <a:gd name="T2" fmla="*/ 0 w 1549"/>
                <a:gd name="T3" fmla="*/ 0 h 2933"/>
                <a:gd name="T4" fmla="*/ 0 w 1549"/>
                <a:gd name="T5" fmla="*/ 0 h 2933"/>
                <a:gd name="T6" fmla="*/ 0 w 1549"/>
                <a:gd name="T7" fmla="*/ 0 h 2933"/>
                <a:gd name="T8" fmla="*/ 0 w 1549"/>
                <a:gd name="T9" fmla="*/ 0 h 2933"/>
                <a:gd name="T10" fmla="*/ 0 w 1549"/>
                <a:gd name="T11" fmla="*/ 0 h 2933"/>
                <a:gd name="T12" fmla="*/ 0 w 1549"/>
                <a:gd name="T13" fmla="*/ 0 h 2933"/>
                <a:gd name="T14" fmla="*/ 0 w 1549"/>
                <a:gd name="T15" fmla="*/ 0 h 2933"/>
                <a:gd name="T16" fmla="*/ 0 w 1549"/>
                <a:gd name="T17" fmla="*/ 0 h 2933"/>
                <a:gd name="T18" fmla="*/ 0 w 1549"/>
                <a:gd name="T19" fmla="*/ 0 h 2933"/>
                <a:gd name="T20" fmla="*/ 0 w 1549"/>
                <a:gd name="T21" fmla="*/ 0 h 2933"/>
                <a:gd name="T22" fmla="*/ 0 w 1549"/>
                <a:gd name="T23" fmla="*/ 0 h 2933"/>
                <a:gd name="T24" fmla="*/ 0 w 1549"/>
                <a:gd name="T25" fmla="*/ 0 h 2933"/>
                <a:gd name="T26" fmla="*/ 0 w 1549"/>
                <a:gd name="T27" fmla="*/ 0 h 2933"/>
                <a:gd name="T28" fmla="*/ 0 w 1549"/>
                <a:gd name="T29" fmla="*/ 0 h 2933"/>
                <a:gd name="T30" fmla="*/ 0 w 1549"/>
                <a:gd name="T31" fmla="*/ 0 h 2933"/>
                <a:gd name="T32" fmla="*/ 0 w 1549"/>
                <a:gd name="T33" fmla="*/ 0 h 2933"/>
                <a:gd name="T34" fmla="*/ 0 w 1549"/>
                <a:gd name="T35" fmla="*/ 0 h 2933"/>
                <a:gd name="T36" fmla="*/ 0 w 1549"/>
                <a:gd name="T37" fmla="*/ 0 h 2933"/>
                <a:gd name="T38" fmla="*/ 0 w 1549"/>
                <a:gd name="T39" fmla="*/ 0 h 2933"/>
                <a:gd name="T40" fmla="*/ 0 w 1549"/>
                <a:gd name="T41" fmla="*/ 0 h 2933"/>
                <a:gd name="T42" fmla="*/ 0 w 1549"/>
                <a:gd name="T43" fmla="*/ 0 h 2933"/>
                <a:gd name="T44" fmla="*/ 0 w 1549"/>
                <a:gd name="T45" fmla="*/ 0 h 2933"/>
                <a:gd name="T46" fmla="*/ 0 w 1549"/>
                <a:gd name="T47" fmla="*/ 0 h 2933"/>
                <a:gd name="T48" fmla="*/ 0 w 1549"/>
                <a:gd name="T49" fmla="*/ 0 h 2933"/>
                <a:gd name="T50" fmla="*/ 0 w 1549"/>
                <a:gd name="T51" fmla="*/ 0 h 2933"/>
                <a:gd name="T52" fmla="*/ 0 w 1549"/>
                <a:gd name="T53" fmla="*/ 0 h 2933"/>
                <a:gd name="T54" fmla="*/ 0 w 1549"/>
                <a:gd name="T55" fmla="*/ 0 h 2933"/>
                <a:gd name="T56" fmla="*/ 0 w 1549"/>
                <a:gd name="T57" fmla="*/ 0 h 2933"/>
                <a:gd name="T58" fmla="*/ 0 w 1549"/>
                <a:gd name="T59" fmla="*/ 0 h 2933"/>
                <a:gd name="T60" fmla="*/ 0 w 1549"/>
                <a:gd name="T61" fmla="*/ 0 h 2933"/>
                <a:gd name="T62" fmla="*/ 0 w 1549"/>
                <a:gd name="T63" fmla="*/ 0 h 2933"/>
                <a:gd name="T64" fmla="*/ 0 w 1549"/>
                <a:gd name="T65" fmla="*/ 0 h 2933"/>
                <a:gd name="T66" fmla="*/ 0 w 1549"/>
                <a:gd name="T67" fmla="*/ 0 h 2933"/>
                <a:gd name="T68" fmla="*/ 0 w 1549"/>
                <a:gd name="T69" fmla="*/ 0 h 2933"/>
                <a:gd name="T70" fmla="*/ 0 w 1549"/>
                <a:gd name="T71" fmla="*/ 0 h 2933"/>
                <a:gd name="T72" fmla="*/ 0 w 1549"/>
                <a:gd name="T73" fmla="*/ 0 h 2933"/>
                <a:gd name="T74" fmla="*/ 0 w 1549"/>
                <a:gd name="T75" fmla="*/ 0 h 2933"/>
                <a:gd name="T76" fmla="*/ 0 w 1549"/>
                <a:gd name="T77" fmla="*/ 0 h 293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549"/>
                <a:gd name="T118" fmla="*/ 0 h 2933"/>
                <a:gd name="T119" fmla="*/ 1549 w 1549"/>
                <a:gd name="T120" fmla="*/ 2933 h 2933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549" h="2933">
                  <a:moveTo>
                    <a:pt x="0" y="2641"/>
                  </a:moveTo>
                  <a:lnTo>
                    <a:pt x="38" y="1868"/>
                  </a:lnTo>
                  <a:lnTo>
                    <a:pt x="101" y="1594"/>
                  </a:lnTo>
                  <a:lnTo>
                    <a:pt x="264" y="1486"/>
                  </a:lnTo>
                  <a:lnTo>
                    <a:pt x="419" y="1464"/>
                  </a:lnTo>
                  <a:lnTo>
                    <a:pt x="552" y="1403"/>
                  </a:lnTo>
                  <a:lnTo>
                    <a:pt x="607" y="1286"/>
                  </a:lnTo>
                  <a:lnTo>
                    <a:pt x="615" y="1109"/>
                  </a:lnTo>
                  <a:lnTo>
                    <a:pt x="560" y="1011"/>
                  </a:lnTo>
                  <a:lnTo>
                    <a:pt x="560" y="954"/>
                  </a:lnTo>
                  <a:lnTo>
                    <a:pt x="513" y="882"/>
                  </a:lnTo>
                  <a:lnTo>
                    <a:pt x="475" y="725"/>
                  </a:lnTo>
                  <a:lnTo>
                    <a:pt x="481" y="701"/>
                  </a:lnTo>
                  <a:lnTo>
                    <a:pt x="443" y="583"/>
                  </a:lnTo>
                  <a:lnTo>
                    <a:pt x="481" y="340"/>
                  </a:lnTo>
                  <a:lnTo>
                    <a:pt x="570" y="226"/>
                  </a:lnTo>
                  <a:lnTo>
                    <a:pt x="667" y="69"/>
                  </a:lnTo>
                  <a:lnTo>
                    <a:pt x="864" y="0"/>
                  </a:lnTo>
                  <a:lnTo>
                    <a:pt x="1011" y="121"/>
                  </a:lnTo>
                  <a:lnTo>
                    <a:pt x="1068" y="216"/>
                  </a:lnTo>
                  <a:lnTo>
                    <a:pt x="1151" y="265"/>
                  </a:lnTo>
                  <a:lnTo>
                    <a:pt x="1151" y="371"/>
                  </a:lnTo>
                  <a:lnTo>
                    <a:pt x="1160" y="430"/>
                  </a:lnTo>
                  <a:lnTo>
                    <a:pt x="1222" y="550"/>
                  </a:lnTo>
                  <a:lnTo>
                    <a:pt x="1173" y="714"/>
                  </a:lnTo>
                  <a:lnTo>
                    <a:pt x="1183" y="836"/>
                  </a:lnTo>
                  <a:lnTo>
                    <a:pt x="1135" y="954"/>
                  </a:lnTo>
                  <a:lnTo>
                    <a:pt x="1096" y="990"/>
                  </a:lnTo>
                  <a:lnTo>
                    <a:pt x="1096" y="1048"/>
                  </a:lnTo>
                  <a:lnTo>
                    <a:pt x="1051" y="1179"/>
                  </a:lnTo>
                  <a:lnTo>
                    <a:pt x="1019" y="1286"/>
                  </a:lnTo>
                  <a:lnTo>
                    <a:pt x="1112" y="1403"/>
                  </a:lnTo>
                  <a:lnTo>
                    <a:pt x="1276" y="1523"/>
                  </a:lnTo>
                  <a:lnTo>
                    <a:pt x="1447" y="1640"/>
                  </a:lnTo>
                  <a:lnTo>
                    <a:pt x="1525" y="1786"/>
                  </a:lnTo>
                  <a:lnTo>
                    <a:pt x="1549" y="1975"/>
                  </a:lnTo>
                  <a:lnTo>
                    <a:pt x="1546" y="2250"/>
                  </a:lnTo>
                  <a:lnTo>
                    <a:pt x="1543" y="2933"/>
                  </a:lnTo>
                  <a:lnTo>
                    <a:pt x="0" y="2641"/>
                  </a:lnTo>
                  <a:close/>
                </a:path>
              </a:pathLst>
            </a:custGeom>
            <a:solidFill>
              <a:srgbClr val="80808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633" name="Freeform 26"/>
            <p:cNvSpPr>
              <a:spLocks/>
            </p:cNvSpPr>
            <p:nvPr/>
          </p:nvSpPr>
          <p:spPr bwMode="auto">
            <a:xfrm>
              <a:off x="1270" y="2379"/>
              <a:ext cx="753" cy="791"/>
            </a:xfrm>
            <a:custGeom>
              <a:avLst/>
              <a:gdLst>
                <a:gd name="T0" fmla="*/ 0 w 1507"/>
                <a:gd name="T1" fmla="*/ 0 h 2372"/>
                <a:gd name="T2" fmla="*/ 0 w 1507"/>
                <a:gd name="T3" fmla="*/ 0 h 2372"/>
                <a:gd name="T4" fmla="*/ 0 w 1507"/>
                <a:gd name="T5" fmla="*/ 0 h 2372"/>
                <a:gd name="T6" fmla="*/ 0 w 1507"/>
                <a:gd name="T7" fmla="*/ 0 h 2372"/>
                <a:gd name="T8" fmla="*/ 0 w 1507"/>
                <a:gd name="T9" fmla="*/ 0 h 2372"/>
                <a:gd name="T10" fmla="*/ 0 w 1507"/>
                <a:gd name="T11" fmla="*/ 0 h 2372"/>
                <a:gd name="T12" fmla="*/ 0 w 1507"/>
                <a:gd name="T13" fmla="*/ 0 h 2372"/>
                <a:gd name="T14" fmla="*/ 0 w 1507"/>
                <a:gd name="T15" fmla="*/ 0 h 2372"/>
                <a:gd name="T16" fmla="*/ 0 w 1507"/>
                <a:gd name="T17" fmla="*/ 0 h 2372"/>
                <a:gd name="T18" fmla="*/ 0 w 1507"/>
                <a:gd name="T19" fmla="*/ 0 h 2372"/>
                <a:gd name="T20" fmla="*/ 0 w 1507"/>
                <a:gd name="T21" fmla="*/ 0 h 2372"/>
                <a:gd name="T22" fmla="*/ 0 w 1507"/>
                <a:gd name="T23" fmla="*/ 0 h 2372"/>
                <a:gd name="T24" fmla="*/ 0 w 1507"/>
                <a:gd name="T25" fmla="*/ 0 h 2372"/>
                <a:gd name="T26" fmla="*/ 0 w 1507"/>
                <a:gd name="T27" fmla="*/ 0 h 2372"/>
                <a:gd name="T28" fmla="*/ 0 w 1507"/>
                <a:gd name="T29" fmla="*/ 0 h 2372"/>
                <a:gd name="T30" fmla="*/ 0 w 1507"/>
                <a:gd name="T31" fmla="*/ 0 h 2372"/>
                <a:gd name="T32" fmla="*/ 0 w 1507"/>
                <a:gd name="T33" fmla="*/ 0 h 2372"/>
                <a:gd name="T34" fmla="*/ 0 w 1507"/>
                <a:gd name="T35" fmla="*/ 0 h 2372"/>
                <a:gd name="T36" fmla="*/ 0 w 1507"/>
                <a:gd name="T37" fmla="*/ 0 h 2372"/>
                <a:gd name="T38" fmla="*/ 0 w 1507"/>
                <a:gd name="T39" fmla="*/ 0 h 2372"/>
                <a:gd name="T40" fmla="*/ 0 w 1507"/>
                <a:gd name="T41" fmla="*/ 0 h 2372"/>
                <a:gd name="T42" fmla="*/ 0 w 1507"/>
                <a:gd name="T43" fmla="*/ 0 h 2372"/>
                <a:gd name="T44" fmla="*/ 0 w 1507"/>
                <a:gd name="T45" fmla="*/ 0 h 2372"/>
                <a:gd name="T46" fmla="*/ 0 w 1507"/>
                <a:gd name="T47" fmla="*/ 0 h 2372"/>
                <a:gd name="T48" fmla="*/ 0 w 1507"/>
                <a:gd name="T49" fmla="*/ 0 h 2372"/>
                <a:gd name="T50" fmla="*/ 0 w 1507"/>
                <a:gd name="T51" fmla="*/ 0 h 2372"/>
                <a:gd name="T52" fmla="*/ 0 w 1507"/>
                <a:gd name="T53" fmla="*/ 0 h 2372"/>
                <a:gd name="T54" fmla="*/ 0 w 1507"/>
                <a:gd name="T55" fmla="*/ 0 h 2372"/>
                <a:gd name="T56" fmla="*/ 0 w 1507"/>
                <a:gd name="T57" fmla="*/ 0 h 2372"/>
                <a:gd name="T58" fmla="*/ 0 w 1507"/>
                <a:gd name="T59" fmla="*/ 0 h 2372"/>
                <a:gd name="T60" fmla="*/ 0 w 1507"/>
                <a:gd name="T61" fmla="*/ 0 h 2372"/>
                <a:gd name="T62" fmla="*/ 0 w 1507"/>
                <a:gd name="T63" fmla="*/ 0 h 2372"/>
                <a:gd name="T64" fmla="*/ 0 w 1507"/>
                <a:gd name="T65" fmla="*/ 0 h 2372"/>
                <a:gd name="T66" fmla="*/ 0 w 1507"/>
                <a:gd name="T67" fmla="*/ 0 h 2372"/>
                <a:gd name="T68" fmla="*/ 0 w 1507"/>
                <a:gd name="T69" fmla="*/ 0 h 2372"/>
                <a:gd name="T70" fmla="*/ 0 w 1507"/>
                <a:gd name="T71" fmla="*/ 0 h 2372"/>
                <a:gd name="T72" fmla="*/ 0 w 1507"/>
                <a:gd name="T73" fmla="*/ 0 h 2372"/>
                <a:gd name="T74" fmla="*/ 0 w 1507"/>
                <a:gd name="T75" fmla="*/ 0 h 2372"/>
                <a:gd name="T76" fmla="*/ 0 w 1507"/>
                <a:gd name="T77" fmla="*/ 0 h 237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507"/>
                <a:gd name="T118" fmla="*/ 0 h 2372"/>
                <a:gd name="T119" fmla="*/ 1507 w 1507"/>
                <a:gd name="T120" fmla="*/ 2372 h 2372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507" h="2372">
                  <a:moveTo>
                    <a:pt x="0" y="2366"/>
                  </a:moveTo>
                  <a:lnTo>
                    <a:pt x="40" y="1865"/>
                  </a:lnTo>
                  <a:lnTo>
                    <a:pt x="97" y="1629"/>
                  </a:lnTo>
                  <a:lnTo>
                    <a:pt x="260" y="1501"/>
                  </a:lnTo>
                  <a:lnTo>
                    <a:pt x="421" y="1460"/>
                  </a:lnTo>
                  <a:lnTo>
                    <a:pt x="555" y="1401"/>
                  </a:lnTo>
                  <a:lnTo>
                    <a:pt x="609" y="1284"/>
                  </a:lnTo>
                  <a:lnTo>
                    <a:pt x="615" y="1105"/>
                  </a:lnTo>
                  <a:lnTo>
                    <a:pt x="559" y="1046"/>
                  </a:lnTo>
                  <a:lnTo>
                    <a:pt x="513" y="968"/>
                  </a:lnTo>
                  <a:lnTo>
                    <a:pt x="501" y="919"/>
                  </a:lnTo>
                  <a:lnTo>
                    <a:pt x="475" y="724"/>
                  </a:lnTo>
                  <a:lnTo>
                    <a:pt x="479" y="725"/>
                  </a:lnTo>
                  <a:lnTo>
                    <a:pt x="443" y="579"/>
                  </a:lnTo>
                  <a:lnTo>
                    <a:pt x="484" y="340"/>
                  </a:lnTo>
                  <a:lnTo>
                    <a:pt x="569" y="224"/>
                  </a:lnTo>
                  <a:lnTo>
                    <a:pt x="668" y="70"/>
                  </a:lnTo>
                  <a:lnTo>
                    <a:pt x="864" y="0"/>
                  </a:lnTo>
                  <a:lnTo>
                    <a:pt x="1019" y="87"/>
                  </a:lnTo>
                  <a:lnTo>
                    <a:pt x="1093" y="189"/>
                  </a:lnTo>
                  <a:lnTo>
                    <a:pt x="1154" y="259"/>
                  </a:lnTo>
                  <a:lnTo>
                    <a:pt x="1166" y="358"/>
                  </a:lnTo>
                  <a:lnTo>
                    <a:pt x="1211" y="431"/>
                  </a:lnTo>
                  <a:lnTo>
                    <a:pt x="1222" y="548"/>
                  </a:lnTo>
                  <a:lnTo>
                    <a:pt x="1176" y="712"/>
                  </a:lnTo>
                  <a:lnTo>
                    <a:pt x="1184" y="832"/>
                  </a:lnTo>
                  <a:lnTo>
                    <a:pt x="1138" y="951"/>
                  </a:lnTo>
                  <a:lnTo>
                    <a:pt x="1099" y="987"/>
                  </a:lnTo>
                  <a:lnTo>
                    <a:pt x="1099" y="1043"/>
                  </a:lnTo>
                  <a:lnTo>
                    <a:pt x="1009" y="1159"/>
                  </a:lnTo>
                  <a:lnTo>
                    <a:pt x="1032" y="1372"/>
                  </a:lnTo>
                  <a:lnTo>
                    <a:pt x="1128" y="1514"/>
                  </a:lnTo>
                  <a:lnTo>
                    <a:pt x="1278" y="1582"/>
                  </a:lnTo>
                  <a:lnTo>
                    <a:pt x="1444" y="1664"/>
                  </a:lnTo>
                  <a:lnTo>
                    <a:pt x="1493" y="1784"/>
                  </a:lnTo>
                  <a:lnTo>
                    <a:pt x="1502" y="2027"/>
                  </a:lnTo>
                  <a:lnTo>
                    <a:pt x="1507" y="2206"/>
                  </a:lnTo>
                  <a:lnTo>
                    <a:pt x="1502" y="2372"/>
                  </a:lnTo>
                  <a:lnTo>
                    <a:pt x="0" y="2366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34" name="Freeform 27"/>
            <p:cNvSpPr>
              <a:spLocks/>
            </p:cNvSpPr>
            <p:nvPr/>
          </p:nvSpPr>
          <p:spPr bwMode="auto">
            <a:xfrm>
              <a:off x="576" y="2383"/>
              <a:ext cx="826" cy="794"/>
            </a:xfrm>
            <a:custGeom>
              <a:avLst/>
              <a:gdLst>
                <a:gd name="T0" fmla="*/ 0 w 1653"/>
                <a:gd name="T1" fmla="*/ 0 h 2380"/>
                <a:gd name="T2" fmla="*/ 0 w 1653"/>
                <a:gd name="T3" fmla="*/ 0 h 2380"/>
                <a:gd name="T4" fmla="*/ 0 w 1653"/>
                <a:gd name="T5" fmla="*/ 0 h 2380"/>
                <a:gd name="T6" fmla="*/ 0 w 1653"/>
                <a:gd name="T7" fmla="*/ 0 h 2380"/>
                <a:gd name="T8" fmla="*/ 0 w 1653"/>
                <a:gd name="T9" fmla="*/ 0 h 2380"/>
                <a:gd name="T10" fmla="*/ 0 w 1653"/>
                <a:gd name="T11" fmla="*/ 0 h 2380"/>
                <a:gd name="T12" fmla="*/ 0 w 1653"/>
                <a:gd name="T13" fmla="*/ 0 h 2380"/>
                <a:gd name="T14" fmla="*/ 0 w 1653"/>
                <a:gd name="T15" fmla="*/ 0 h 2380"/>
                <a:gd name="T16" fmla="*/ 0 w 1653"/>
                <a:gd name="T17" fmla="*/ 0 h 2380"/>
                <a:gd name="T18" fmla="*/ 0 w 1653"/>
                <a:gd name="T19" fmla="*/ 0 h 2380"/>
                <a:gd name="T20" fmla="*/ 0 w 1653"/>
                <a:gd name="T21" fmla="*/ 0 h 2380"/>
                <a:gd name="T22" fmla="*/ 0 w 1653"/>
                <a:gd name="T23" fmla="*/ 0 h 2380"/>
                <a:gd name="T24" fmla="*/ 0 w 1653"/>
                <a:gd name="T25" fmla="*/ 0 h 2380"/>
                <a:gd name="T26" fmla="*/ 0 w 1653"/>
                <a:gd name="T27" fmla="*/ 0 h 2380"/>
                <a:gd name="T28" fmla="*/ 0 w 1653"/>
                <a:gd name="T29" fmla="*/ 0 h 2380"/>
                <a:gd name="T30" fmla="*/ 0 w 1653"/>
                <a:gd name="T31" fmla="*/ 0 h 2380"/>
                <a:gd name="T32" fmla="*/ 0 w 1653"/>
                <a:gd name="T33" fmla="*/ 0 h 2380"/>
                <a:gd name="T34" fmla="*/ 0 w 1653"/>
                <a:gd name="T35" fmla="*/ 0 h 2380"/>
                <a:gd name="T36" fmla="*/ 0 w 1653"/>
                <a:gd name="T37" fmla="*/ 0 h 2380"/>
                <a:gd name="T38" fmla="*/ 0 w 1653"/>
                <a:gd name="T39" fmla="*/ 0 h 2380"/>
                <a:gd name="T40" fmla="*/ 0 w 1653"/>
                <a:gd name="T41" fmla="*/ 0 h 2380"/>
                <a:gd name="T42" fmla="*/ 0 w 1653"/>
                <a:gd name="T43" fmla="*/ 0 h 2380"/>
                <a:gd name="T44" fmla="*/ 0 w 1653"/>
                <a:gd name="T45" fmla="*/ 0 h 2380"/>
                <a:gd name="T46" fmla="*/ 0 w 1653"/>
                <a:gd name="T47" fmla="*/ 0 h 2380"/>
                <a:gd name="T48" fmla="*/ 0 w 1653"/>
                <a:gd name="T49" fmla="*/ 0 h 2380"/>
                <a:gd name="T50" fmla="*/ 0 w 1653"/>
                <a:gd name="T51" fmla="*/ 0 h 2380"/>
                <a:gd name="T52" fmla="*/ 0 w 1653"/>
                <a:gd name="T53" fmla="*/ 0 h 2380"/>
                <a:gd name="T54" fmla="*/ 0 w 1653"/>
                <a:gd name="T55" fmla="*/ 0 h 2380"/>
                <a:gd name="T56" fmla="*/ 0 w 1653"/>
                <a:gd name="T57" fmla="*/ 0 h 2380"/>
                <a:gd name="T58" fmla="*/ 0 w 1653"/>
                <a:gd name="T59" fmla="*/ 0 h 2380"/>
                <a:gd name="T60" fmla="*/ 0 w 1653"/>
                <a:gd name="T61" fmla="*/ 0 h 2380"/>
                <a:gd name="T62" fmla="*/ 0 w 1653"/>
                <a:gd name="T63" fmla="*/ 0 h 2380"/>
                <a:gd name="T64" fmla="*/ 0 w 1653"/>
                <a:gd name="T65" fmla="*/ 0 h 2380"/>
                <a:gd name="T66" fmla="*/ 0 w 1653"/>
                <a:gd name="T67" fmla="*/ 0 h 2380"/>
                <a:gd name="T68" fmla="*/ 0 w 1653"/>
                <a:gd name="T69" fmla="*/ 0 h 2380"/>
                <a:gd name="T70" fmla="*/ 0 w 1653"/>
                <a:gd name="T71" fmla="*/ 0 h 2380"/>
                <a:gd name="T72" fmla="*/ 0 w 1653"/>
                <a:gd name="T73" fmla="*/ 0 h 2380"/>
                <a:gd name="T74" fmla="*/ 0 w 1653"/>
                <a:gd name="T75" fmla="*/ 0 h 238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653"/>
                <a:gd name="T115" fmla="*/ 0 h 2380"/>
                <a:gd name="T116" fmla="*/ 1653 w 1653"/>
                <a:gd name="T117" fmla="*/ 2380 h 238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653" h="2380">
                  <a:moveTo>
                    <a:pt x="0" y="2380"/>
                  </a:moveTo>
                  <a:lnTo>
                    <a:pt x="34" y="1839"/>
                  </a:lnTo>
                  <a:lnTo>
                    <a:pt x="82" y="1712"/>
                  </a:lnTo>
                  <a:lnTo>
                    <a:pt x="153" y="1528"/>
                  </a:lnTo>
                  <a:lnTo>
                    <a:pt x="237" y="1508"/>
                  </a:lnTo>
                  <a:lnTo>
                    <a:pt x="400" y="1473"/>
                  </a:lnTo>
                  <a:lnTo>
                    <a:pt x="478" y="1427"/>
                  </a:lnTo>
                  <a:lnTo>
                    <a:pt x="548" y="1365"/>
                  </a:lnTo>
                  <a:lnTo>
                    <a:pt x="573" y="1208"/>
                  </a:lnTo>
                  <a:lnTo>
                    <a:pt x="495" y="997"/>
                  </a:lnTo>
                  <a:lnTo>
                    <a:pt x="440" y="975"/>
                  </a:lnTo>
                  <a:lnTo>
                    <a:pt x="393" y="747"/>
                  </a:lnTo>
                  <a:lnTo>
                    <a:pt x="425" y="686"/>
                  </a:lnTo>
                  <a:lnTo>
                    <a:pt x="409" y="464"/>
                  </a:lnTo>
                  <a:lnTo>
                    <a:pt x="418" y="246"/>
                  </a:lnTo>
                  <a:lnTo>
                    <a:pt x="472" y="163"/>
                  </a:lnTo>
                  <a:lnTo>
                    <a:pt x="588" y="19"/>
                  </a:lnTo>
                  <a:lnTo>
                    <a:pt x="681" y="0"/>
                  </a:lnTo>
                  <a:lnTo>
                    <a:pt x="806" y="0"/>
                  </a:lnTo>
                  <a:lnTo>
                    <a:pt x="899" y="57"/>
                  </a:lnTo>
                  <a:lnTo>
                    <a:pt x="977" y="163"/>
                  </a:lnTo>
                  <a:lnTo>
                    <a:pt x="1032" y="345"/>
                  </a:lnTo>
                  <a:lnTo>
                    <a:pt x="1046" y="496"/>
                  </a:lnTo>
                  <a:lnTo>
                    <a:pt x="1047" y="631"/>
                  </a:lnTo>
                  <a:lnTo>
                    <a:pt x="1093" y="653"/>
                  </a:lnTo>
                  <a:lnTo>
                    <a:pt x="1079" y="865"/>
                  </a:lnTo>
                  <a:lnTo>
                    <a:pt x="1012" y="903"/>
                  </a:lnTo>
                  <a:lnTo>
                    <a:pt x="993" y="1030"/>
                  </a:lnTo>
                  <a:lnTo>
                    <a:pt x="968" y="1179"/>
                  </a:lnTo>
                  <a:lnTo>
                    <a:pt x="984" y="1296"/>
                  </a:lnTo>
                  <a:lnTo>
                    <a:pt x="1070" y="1368"/>
                  </a:lnTo>
                  <a:lnTo>
                    <a:pt x="1186" y="1413"/>
                  </a:lnTo>
                  <a:lnTo>
                    <a:pt x="1351" y="1447"/>
                  </a:lnTo>
                  <a:lnTo>
                    <a:pt x="1468" y="1462"/>
                  </a:lnTo>
                  <a:lnTo>
                    <a:pt x="1531" y="1579"/>
                  </a:lnTo>
                  <a:lnTo>
                    <a:pt x="1578" y="1687"/>
                  </a:lnTo>
                  <a:lnTo>
                    <a:pt x="1653" y="2353"/>
                  </a:lnTo>
                  <a:lnTo>
                    <a:pt x="0" y="238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35" name="Freeform 28"/>
            <p:cNvSpPr>
              <a:spLocks/>
            </p:cNvSpPr>
            <p:nvPr/>
          </p:nvSpPr>
          <p:spPr bwMode="auto">
            <a:xfrm>
              <a:off x="4013" y="2188"/>
              <a:ext cx="781" cy="992"/>
            </a:xfrm>
            <a:custGeom>
              <a:avLst/>
              <a:gdLst>
                <a:gd name="T0" fmla="*/ 1 w 1562"/>
                <a:gd name="T1" fmla="*/ 0 h 2975"/>
                <a:gd name="T2" fmla="*/ 0 w 1562"/>
                <a:gd name="T3" fmla="*/ 0 h 2975"/>
                <a:gd name="T4" fmla="*/ 1 w 1562"/>
                <a:gd name="T5" fmla="*/ 0 h 2975"/>
                <a:gd name="T6" fmla="*/ 1 w 1562"/>
                <a:gd name="T7" fmla="*/ 0 h 2975"/>
                <a:gd name="T8" fmla="*/ 1 w 1562"/>
                <a:gd name="T9" fmla="*/ 0 h 2975"/>
                <a:gd name="T10" fmla="*/ 1 w 1562"/>
                <a:gd name="T11" fmla="*/ 0 h 2975"/>
                <a:gd name="T12" fmla="*/ 1 w 1562"/>
                <a:gd name="T13" fmla="*/ 0 h 2975"/>
                <a:gd name="T14" fmla="*/ 1 w 1562"/>
                <a:gd name="T15" fmla="*/ 0 h 2975"/>
                <a:gd name="T16" fmla="*/ 1 w 1562"/>
                <a:gd name="T17" fmla="*/ 0 h 2975"/>
                <a:gd name="T18" fmla="*/ 1 w 1562"/>
                <a:gd name="T19" fmla="*/ 0 h 2975"/>
                <a:gd name="T20" fmla="*/ 1 w 1562"/>
                <a:gd name="T21" fmla="*/ 0 h 2975"/>
                <a:gd name="T22" fmla="*/ 1 w 1562"/>
                <a:gd name="T23" fmla="*/ 0 h 2975"/>
                <a:gd name="T24" fmla="*/ 1 w 1562"/>
                <a:gd name="T25" fmla="*/ 0 h 2975"/>
                <a:gd name="T26" fmla="*/ 1 w 1562"/>
                <a:gd name="T27" fmla="*/ 0 h 2975"/>
                <a:gd name="T28" fmla="*/ 1 w 1562"/>
                <a:gd name="T29" fmla="*/ 0 h 2975"/>
                <a:gd name="T30" fmla="*/ 1 w 1562"/>
                <a:gd name="T31" fmla="*/ 0 h 2975"/>
                <a:gd name="T32" fmla="*/ 1 w 1562"/>
                <a:gd name="T33" fmla="*/ 0 h 2975"/>
                <a:gd name="T34" fmla="*/ 1 w 1562"/>
                <a:gd name="T35" fmla="*/ 0 h 2975"/>
                <a:gd name="T36" fmla="*/ 1 w 1562"/>
                <a:gd name="T37" fmla="*/ 0 h 2975"/>
                <a:gd name="T38" fmla="*/ 1 w 1562"/>
                <a:gd name="T39" fmla="*/ 0 h 2975"/>
                <a:gd name="T40" fmla="*/ 1 w 1562"/>
                <a:gd name="T41" fmla="*/ 0 h 2975"/>
                <a:gd name="T42" fmla="*/ 1 w 1562"/>
                <a:gd name="T43" fmla="*/ 0 h 2975"/>
                <a:gd name="T44" fmla="*/ 1 w 1562"/>
                <a:gd name="T45" fmla="*/ 0 h 2975"/>
                <a:gd name="T46" fmla="*/ 1 w 1562"/>
                <a:gd name="T47" fmla="*/ 0 h 2975"/>
                <a:gd name="T48" fmla="*/ 1 w 1562"/>
                <a:gd name="T49" fmla="*/ 0 h 2975"/>
                <a:gd name="T50" fmla="*/ 1 w 1562"/>
                <a:gd name="T51" fmla="*/ 0 h 2975"/>
                <a:gd name="T52" fmla="*/ 1 w 1562"/>
                <a:gd name="T53" fmla="*/ 0 h 2975"/>
                <a:gd name="T54" fmla="*/ 1 w 1562"/>
                <a:gd name="T55" fmla="*/ 0 h 2975"/>
                <a:gd name="T56" fmla="*/ 1 w 1562"/>
                <a:gd name="T57" fmla="*/ 0 h 2975"/>
                <a:gd name="T58" fmla="*/ 1 w 1562"/>
                <a:gd name="T59" fmla="*/ 0 h 2975"/>
                <a:gd name="T60" fmla="*/ 1 w 1562"/>
                <a:gd name="T61" fmla="*/ 0 h 2975"/>
                <a:gd name="T62" fmla="*/ 1 w 1562"/>
                <a:gd name="T63" fmla="*/ 0 h 2975"/>
                <a:gd name="T64" fmla="*/ 1 w 1562"/>
                <a:gd name="T65" fmla="*/ 0 h 2975"/>
                <a:gd name="T66" fmla="*/ 1 w 1562"/>
                <a:gd name="T67" fmla="*/ 0 h 2975"/>
                <a:gd name="T68" fmla="*/ 1 w 1562"/>
                <a:gd name="T69" fmla="*/ 0 h 2975"/>
                <a:gd name="T70" fmla="*/ 1 w 1562"/>
                <a:gd name="T71" fmla="*/ 0 h 297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562"/>
                <a:gd name="T109" fmla="*/ 0 h 2975"/>
                <a:gd name="T110" fmla="*/ 1562 w 1562"/>
                <a:gd name="T111" fmla="*/ 2975 h 297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562" h="2975">
                  <a:moveTo>
                    <a:pt x="30" y="2946"/>
                  </a:moveTo>
                  <a:lnTo>
                    <a:pt x="17" y="2910"/>
                  </a:lnTo>
                  <a:lnTo>
                    <a:pt x="7" y="2816"/>
                  </a:lnTo>
                  <a:lnTo>
                    <a:pt x="0" y="2527"/>
                  </a:lnTo>
                  <a:lnTo>
                    <a:pt x="13" y="2049"/>
                  </a:lnTo>
                  <a:lnTo>
                    <a:pt x="30" y="1934"/>
                  </a:lnTo>
                  <a:lnTo>
                    <a:pt x="56" y="1827"/>
                  </a:lnTo>
                  <a:lnTo>
                    <a:pt x="129" y="1758"/>
                  </a:lnTo>
                  <a:lnTo>
                    <a:pt x="258" y="1658"/>
                  </a:lnTo>
                  <a:lnTo>
                    <a:pt x="464" y="1489"/>
                  </a:lnTo>
                  <a:lnTo>
                    <a:pt x="441" y="1454"/>
                  </a:lnTo>
                  <a:lnTo>
                    <a:pt x="367" y="1394"/>
                  </a:lnTo>
                  <a:lnTo>
                    <a:pt x="290" y="1329"/>
                  </a:lnTo>
                  <a:lnTo>
                    <a:pt x="253" y="1280"/>
                  </a:lnTo>
                  <a:lnTo>
                    <a:pt x="259" y="1262"/>
                  </a:lnTo>
                  <a:lnTo>
                    <a:pt x="274" y="1258"/>
                  </a:lnTo>
                  <a:lnTo>
                    <a:pt x="288" y="1255"/>
                  </a:lnTo>
                  <a:lnTo>
                    <a:pt x="294" y="1238"/>
                  </a:lnTo>
                  <a:lnTo>
                    <a:pt x="293" y="1217"/>
                  </a:lnTo>
                  <a:lnTo>
                    <a:pt x="290" y="1204"/>
                  </a:lnTo>
                  <a:lnTo>
                    <a:pt x="279" y="1196"/>
                  </a:lnTo>
                  <a:lnTo>
                    <a:pt x="273" y="1190"/>
                  </a:lnTo>
                  <a:lnTo>
                    <a:pt x="272" y="1178"/>
                  </a:lnTo>
                  <a:lnTo>
                    <a:pt x="273" y="1155"/>
                  </a:lnTo>
                  <a:lnTo>
                    <a:pt x="302" y="970"/>
                  </a:lnTo>
                  <a:lnTo>
                    <a:pt x="317" y="866"/>
                  </a:lnTo>
                  <a:lnTo>
                    <a:pt x="321" y="823"/>
                  </a:lnTo>
                  <a:lnTo>
                    <a:pt x="323" y="788"/>
                  </a:lnTo>
                  <a:lnTo>
                    <a:pt x="302" y="650"/>
                  </a:lnTo>
                  <a:lnTo>
                    <a:pt x="290" y="576"/>
                  </a:lnTo>
                  <a:lnTo>
                    <a:pt x="286" y="544"/>
                  </a:lnTo>
                  <a:lnTo>
                    <a:pt x="285" y="514"/>
                  </a:lnTo>
                  <a:lnTo>
                    <a:pt x="315" y="351"/>
                  </a:lnTo>
                  <a:lnTo>
                    <a:pt x="365" y="198"/>
                  </a:lnTo>
                  <a:lnTo>
                    <a:pt x="448" y="79"/>
                  </a:lnTo>
                  <a:lnTo>
                    <a:pt x="500" y="27"/>
                  </a:lnTo>
                  <a:lnTo>
                    <a:pt x="548" y="0"/>
                  </a:lnTo>
                  <a:lnTo>
                    <a:pt x="577" y="13"/>
                  </a:lnTo>
                  <a:lnTo>
                    <a:pt x="607" y="37"/>
                  </a:lnTo>
                  <a:lnTo>
                    <a:pt x="688" y="82"/>
                  </a:lnTo>
                  <a:lnTo>
                    <a:pt x="718" y="71"/>
                  </a:lnTo>
                  <a:lnTo>
                    <a:pt x="746" y="61"/>
                  </a:lnTo>
                  <a:lnTo>
                    <a:pt x="791" y="92"/>
                  </a:lnTo>
                  <a:lnTo>
                    <a:pt x="843" y="154"/>
                  </a:lnTo>
                  <a:lnTo>
                    <a:pt x="923" y="292"/>
                  </a:lnTo>
                  <a:lnTo>
                    <a:pt x="969" y="448"/>
                  </a:lnTo>
                  <a:lnTo>
                    <a:pt x="1004" y="615"/>
                  </a:lnTo>
                  <a:lnTo>
                    <a:pt x="1047" y="950"/>
                  </a:lnTo>
                  <a:lnTo>
                    <a:pt x="1055" y="1215"/>
                  </a:lnTo>
                  <a:lnTo>
                    <a:pt x="1059" y="1307"/>
                  </a:lnTo>
                  <a:lnTo>
                    <a:pt x="1061" y="1358"/>
                  </a:lnTo>
                  <a:lnTo>
                    <a:pt x="1061" y="1381"/>
                  </a:lnTo>
                  <a:lnTo>
                    <a:pt x="1060" y="1404"/>
                  </a:lnTo>
                  <a:lnTo>
                    <a:pt x="1053" y="1434"/>
                  </a:lnTo>
                  <a:lnTo>
                    <a:pt x="1047" y="1472"/>
                  </a:lnTo>
                  <a:lnTo>
                    <a:pt x="1091" y="1537"/>
                  </a:lnTo>
                  <a:lnTo>
                    <a:pt x="1149" y="1586"/>
                  </a:lnTo>
                  <a:lnTo>
                    <a:pt x="1295" y="1707"/>
                  </a:lnTo>
                  <a:lnTo>
                    <a:pt x="1549" y="2224"/>
                  </a:lnTo>
                  <a:lnTo>
                    <a:pt x="1556" y="2331"/>
                  </a:lnTo>
                  <a:lnTo>
                    <a:pt x="1550" y="2347"/>
                  </a:lnTo>
                  <a:lnTo>
                    <a:pt x="1549" y="2379"/>
                  </a:lnTo>
                  <a:lnTo>
                    <a:pt x="1549" y="2405"/>
                  </a:lnTo>
                  <a:lnTo>
                    <a:pt x="1549" y="2441"/>
                  </a:lnTo>
                  <a:lnTo>
                    <a:pt x="1559" y="2761"/>
                  </a:lnTo>
                  <a:lnTo>
                    <a:pt x="1562" y="2901"/>
                  </a:lnTo>
                  <a:lnTo>
                    <a:pt x="1562" y="2926"/>
                  </a:lnTo>
                  <a:lnTo>
                    <a:pt x="1561" y="2945"/>
                  </a:lnTo>
                  <a:lnTo>
                    <a:pt x="1555" y="2962"/>
                  </a:lnTo>
                  <a:lnTo>
                    <a:pt x="756" y="2975"/>
                  </a:lnTo>
                  <a:lnTo>
                    <a:pt x="362" y="2971"/>
                  </a:lnTo>
                  <a:lnTo>
                    <a:pt x="30" y="2946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36" name="Freeform 29"/>
            <p:cNvSpPr>
              <a:spLocks/>
            </p:cNvSpPr>
            <p:nvPr/>
          </p:nvSpPr>
          <p:spPr bwMode="auto">
            <a:xfrm>
              <a:off x="4455" y="2384"/>
              <a:ext cx="826" cy="793"/>
            </a:xfrm>
            <a:custGeom>
              <a:avLst/>
              <a:gdLst>
                <a:gd name="T0" fmla="*/ 0 w 1654"/>
                <a:gd name="T1" fmla="*/ 0 h 2380"/>
                <a:gd name="T2" fmla="*/ 0 w 1654"/>
                <a:gd name="T3" fmla="*/ 0 h 2380"/>
                <a:gd name="T4" fmla="*/ 0 w 1654"/>
                <a:gd name="T5" fmla="*/ 0 h 2380"/>
                <a:gd name="T6" fmla="*/ 0 w 1654"/>
                <a:gd name="T7" fmla="*/ 0 h 2380"/>
                <a:gd name="T8" fmla="*/ 0 w 1654"/>
                <a:gd name="T9" fmla="*/ 0 h 2380"/>
                <a:gd name="T10" fmla="*/ 0 w 1654"/>
                <a:gd name="T11" fmla="*/ 0 h 2380"/>
                <a:gd name="T12" fmla="*/ 0 w 1654"/>
                <a:gd name="T13" fmla="*/ 0 h 2380"/>
                <a:gd name="T14" fmla="*/ 0 w 1654"/>
                <a:gd name="T15" fmla="*/ 0 h 2380"/>
                <a:gd name="T16" fmla="*/ 0 w 1654"/>
                <a:gd name="T17" fmla="*/ 0 h 2380"/>
                <a:gd name="T18" fmla="*/ 0 w 1654"/>
                <a:gd name="T19" fmla="*/ 0 h 2380"/>
                <a:gd name="T20" fmla="*/ 0 w 1654"/>
                <a:gd name="T21" fmla="*/ 0 h 2380"/>
                <a:gd name="T22" fmla="*/ 0 w 1654"/>
                <a:gd name="T23" fmla="*/ 0 h 2380"/>
                <a:gd name="T24" fmla="*/ 0 w 1654"/>
                <a:gd name="T25" fmla="*/ 0 h 2380"/>
                <a:gd name="T26" fmla="*/ 0 w 1654"/>
                <a:gd name="T27" fmla="*/ 0 h 2380"/>
                <a:gd name="T28" fmla="*/ 0 w 1654"/>
                <a:gd name="T29" fmla="*/ 0 h 2380"/>
                <a:gd name="T30" fmla="*/ 0 w 1654"/>
                <a:gd name="T31" fmla="*/ 0 h 2380"/>
                <a:gd name="T32" fmla="*/ 0 w 1654"/>
                <a:gd name="T33" fmla="*/ 0 h 2380"/>
                <a:gd name="T34" fmla="*/ 0 w 1654"/>
                <a:gd name="T35" fmla="*/ 0 h 2380"/>
                <a:gd name="T36" fmla="*/ 0 w 1654"/>
                <a:gd name="T37" fmla="*/ 0 h 2380"/>
                <a:gd name="T38" fmla="*/ 0 w 1654"/>
                <a:gd name="T39" fmla="*/ 0 h 2380"/>
                <a:gd name="T40" fmla="*/ 0 w 1654"/>
                <a:gd name="T41" fmla="*/ 0 h 2380"/>
                <a:gd name="T42" fmla="*/ 0 w 1654"/>
                <a:gd name="T43" fmla="*/ 0 h 2380"/>
                <a:gd name="T44" fmla="*/ 0 w 1654"/>
                <a:gd name="T45" fmla="*/ 0 h 2380"/>
                <a:gd name="T46" fmla="*/ 0 w 1654"/>
                <a:gd name="T47" fmla="*/ 0 h 2380"/>
                <a:gd name="T48" fmla="*/ 0 w 1654"/>
                <a:gd name="T49" fmla="*/ 0 h 2380"/>
                <a:gd name="T50" fmla="*/ 0 w 1654"/>
                <a:gd name="T51" fmla="*/ 0 h 2380"/>
                <a:gd name="T52" fmla="*/ 0 w 1654"/>
                <a:gd name="T53" fmla="*/ 0 h 2380"/>
                <a:gd name="T54" fmla="*/ 0 w 1654"/>
                <a:gd name="T55" fmla="*/ 0 h 2380"/>
                <a:gd name="T56" fmla="*/ 0 w 1654"/>
                <a:gd name="T57" fmla="*/ 0 h 2380"/>
                <a:gd name="T58" fmla="*/ 0 w 1654"/>
                <a:gd name="T59" fmla="*/ 0 h 2380"/>
                <a:gd name="T60" fmla="*/ 0 w 1654"/>
                <a:gd name="T61" fmla="*/ 0 h 2380"/>
                <a:gd name="T62" fmla="*/ 0 w 1654"/>
                <a:gd name="T63" fmla="*/ 0 h 2380"/>
                <a:gd name="T64" fmla="*/ 0 w 1654"/>
                <a:gd name="T65" fmla="*/ 0 h 2380"/>
                <a:gd name="T66" fmla="*/ 0 w 1654"/>
                <a:gd name="T67" fmla="*/ 0 h 2380"/>
                <a:gd name="T68" fmla="*/ 0 w 1654"/>
                <a:gd name="T69" fmla="*/ 0 h 2380"/>
                <a:gd name="T70" fmla="*/ 0 w 1654"/>
                <a:gd name="T71" fmla="*/ 0 h 2380"/>
                <a:gd name="T72" fmla="*/ 0 w 1654"/>
                <a:gd name="T73" fmla="*/ 0 h 2380"/>
                <a:gd name="T74" fmla="*/ 0 w 1654"/>
                <a:gd name="T75" fmla="*/ 0 h 238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654"/>
                <a:gd name="T115" fmla="*/ 0 h 2380"/>
                <a:gd name="T116" fmla="*/ 1654 w 1654"/>
                <a:gd name="T117" fmla="*/ 2380 h 238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654" h="2380">
                  <a:moveTo>
                    <a:pt x="0" y="2380"/>
                  </a:moveTo>
                  <a:lnTo>
                    <a:pt x="34" y="1838"/>
                  </a:lnTo>
                  <a:lnTo>
                    <a:pt x="82" y="1711"/>
                  </a:lnTo>
                  <a:lnTo>
                    <a:pt x="154" y="1528"/>
                  </a:lnTo>
                  <a:lnTo>
                    <a:pt x="238" y="1508"/>
                  </a:lnTo>
                  <a:lnTo>
                    <a:pt x="400" y="1473"/>
                  </a:lnTo>
                  <a:lnTo>
                    <a:pt x="478" y="1427"/>
                  </a:lnTo>
                  <a:lnTo>
                    <a:pt x="548" y="1365"/>
                  </a:lnTo>
                  <a:lnTo>
                    <a:pt x="573" y="1207"/>
                  </a:lnTo>
                  <a:lnTo>
                    <a:pt x="495" y="996"/>
                  </a:lnTo>
                  <a:lnTo>
                    <a:pt x="440" y="975"/>
                  </a:lnTo>
                  <a:lnTo>
                    <a:pt x="393" y="746"/>
                  </a:lnTo>
                  <a:lnTo>
                    <a:pt x="426" y="686"/>
                  </a:lnTo>
                  <a:lnTo>
                    <a:pt x="409" y="463"/>
                  </a:lnTo>
                  <a:lnTo>
                    <a:pt x="419" y="245"/>
                  </a:lnTo>
                  <a:lnTo>
                    <a:pt x="473" y="163"/>
                  </a:lnTo>
                  <a:lnTo>
                    <a:pt x="588" y="18"/>
                  </a:lnTo>
                  <a:lnTo>
                    <a:pt x="681" y="0"/>
                  </a:lnTo>
                  <a:lnTo>
                    <a:pt x="806" y="0"/>
                  </a:lnTo>
                  <a:lnTo>
                    <a:pt x="899" y="56"/>
                  </a:lnTo>
                  <a:lnTo>
                    <a:pt x="978" y="163"/>
                  </a:lnTo>
                  <a:lnTo>
                    <a:pt x="1032" y="345"/>
                  </a:lnTo>
                  <a:lnTo>
                    <a:pt x="1046" y="495"/>
                  </a:lnTo>
                  <a:lnTo>
                    <a:pt x="1047" y="631"/>
                  </a:lnTo>
                  <a:lnTo>
                    <a:pt x="1093" y="653"/>
                  </a:lnTo>
                  <a:lnTo>
                    <a:pt x="1079" y="865"/>
                  </a:lnTo>
                  <a:lnTo>
                    <a:pt x="1013" y="902"/>
                  </a:lnTo>
                  <a:lnTo>
                    <a:pt x="993" y="1029"/>
                  </a:lnTo>
                  <a:lnTo>
                    <a:pt x="969" y="1178"/>
                  </a:lnTo>
                  <a:lnTo>
                    <a:pt x="984" y="1295"/>
                  </a:lnTo>
                  <a:lnTo>
                    <a:pt x="1071" y="1367"/>
                  </a:lnTo>
                  <a:lnTo>
                    <a:pt x="1186" y="1412"/>
                  </a:lnTo>
                  <a:lnTo>
                    <a:pt x="1351" y="1447"/>
                  </a:lnTo>
                  <a:lnTo>
                    <a:pt x="1469" y="1461"/>
                  </a:lnTo>
                  <a:lnTo>
                    <a:pt x="1531" y="1578"/>
                  </a:lnTo>
                  <a:lnTo>
                    <a:pt x="1578" y="1687"/>
                  </a:lnTo>
                  <a:lnTo>
                    <a:pt x="1654" y="2352"/>
                  </a:lnTo>
                  <a:lnTo>
                    <a:pt x="0" y="238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37" name="Freeform 30"/>
            <p:cNvSpPr>
              <a:spLocks/>
            </p:cNvSpPr>
            <p:nvPr/>
          </p:nvSpPr>
          <p:spPr bwMode="auto">
            <a:xfrm>
              <a:off x="3609" y="2463"/>
              <a:ext cx="849" cy="708"/>
            </a:xfrm>
            <a:custGeom>
              <a:avLst/>
              <a:gdLst>
                <a:gd name="T0" fmla="*/ 0 w 1697"/>
                <a:gd name="T1" fmla="*/ 0 h 2123"/>
                <a:gd name="T2" fmla="*/ 1 w 1697"/>
                <a:gd name="T3" fmla="*/ 0 h 2123"/>
                <a:gd name="T4" fmla="*/ 1 w 1697"/>
                <a:gd name="T5" fmla="*/ 0 h 2123"/>
                <a:gd name="T6" fmla="*/ 1 w 1697"/>
                <a:gd name="T7" fmla="*/ 0 h 2123"/>
                <a:gd name="T8" fmla="*/ 1 w 1697"/>
                <a:gd name="T9" fmla="*/ 0 h 2123"/>
                <a:gd name="T10" fmla="*/ 1 w 1697"/>
                <a:gd name="T11" fmla="*/ 0 h 2123"/>
                <a:gd name="T12" fmla="*/ 1 w 1697"/>
                <a:gd name="T13" fmla="*/ 0 h 2123"/>
                <a:gd name="T14" fmla="*/ 1 w 1697"/>
                <a:gd name="T15" fmla="*/ 0 h 2123"/>
                <a:gd name="T16" fmla="*/ 1 w 1697"/>
                <a:gd name="T17" fmla="*/ 0 h 2123"/>
                <a:gd name="T18" fmla="*/ 1 w 1697"/>
                <a:gd name="T19" fmla="*/ 0 h 2123"/>
                <a:gd name="T20" fmla="*/ 1 w 1697"/>
                <a:gd name="T21" fmla="*/ 0 h 2123"/>
                <a:gd name="T22" fmla="*/ 1 w 1697"/>
                <a:gd name="T23" fmla="*/ 0 h 2123"/>
                <a:gd name="T24" fmla="*/ 1 w 1697"/>
                <a:gd name="T25" fmla="*/ 0 h 2123"/>
                <a:gd name="T26" fmla="*/ 1 w 1697"/>
                <a:gd name="T27" fmla="*/ 0 h 2123"/>
                <a:gd name="T28" fmla="*/ 1 w 1697"/>
                <a:gd name="T29" fmla="*/ 0 h 2123"/>
                <a:gd name="T30" fmla="*/ 1 w 1697"/>
                <a:gd name="T31" fmla="*/ 0 h 2123"/>
                <a:gd name="T32" fmla="*/ 1 w 1697"/>
                <a:gd name="T33" fmla="*/ 0 h 2123"/>
                <a:gd name="T34" fmla="*/ 1 w 1697"/>
                <a:gd name="T35" fmla="*/ 0 h 2123"/>
                <a:gd name="T36" fmla="*/ 1 w 1697"/>
                <a:gd name="T37" fmla="*/ 0 h 2123"/>
                <a:gd name="T38" fmla="*/ 1 w 1697"/>
                <a:gd name="T39" fmla="*/ 0 h 2123"/>
                <a:gd name="T40" fmla="*/ 1 w 1697"/>
                <a:gd name="T41" fmla="*/ 0 h 2123"/>
                <a:gd name="T42" fmla="*/ 1 w 1697"/>
                <a:gd name="T43" fmla="*/ 0 h 2123"/>
                <a:gd name="T44" fmla="*/ 1 w 1697"/>
                <a:gd name="T45" fmla="*/ 0 h 2123"/>
                <a:gd name="T46" fmla="*/ 1 w 1697"/>
                <a:gd name="T47" fmla="*/ 0 h 2123"/>
                <a:gd name="T48" fmla="*/ 1 w 1697"/>
                <a:gd name="T49" fmla="*/ 0 h 2123"/>
                <a:gd name="T50" fmla="*/ 1 w 1697"/>
                <a:gd name="T51" fmla="*/ 0 h 2123"/>
                <a:gd name="T52" fmla="*/ 1 w 1697"/>
                <a:gd name="T53" fmla="*/ 0 h 2123"/>
                <a:gd name="T54" fmla="*/ 1 w 1697"/>
                <a:gd name="T55" fmla="*/ 0 h 2123"/>
                <a:gd name="T56" fmla="*/ 1 w 1697"/>
                <a:gd name="T57" fmla="*/ 0 h 2123"/>
                <a:gd name="T58" fmla="*/ 1 w 1697"/>
                <a:gd name="T59" fmla="*/ 0 h 2123"/>
                <a:gd name="T60" fmla="*/ 1 w 1697"/>
                <a:gd name="T61" fmla="*/ 0 h 2123"/>
                <a:gd name="T62" fmla="*/ 1 w 1697"/>
                <a:gd name="T63" fmla="*/ 0 h 2123"/>
                <a:gd name="T64" fmla="*/ 1 w 1697"/>
                <a:gd name="T65" fmla="*/ 0 h 2123"/>
                <a:gd name="T66" fmla="*/ 1 w 1697"/>
                <a:gd name="T67" fmla="*/ 0 h 2123"/>
                <a:gd name="T68" fmla="*/ 1 w 1697"/>
                <a:gd name="T69" fmla="*/ 0 h 2123"/>
                <a:gd name="T70" fmla="*/ 1 w 1697"/>
                <a:gd name="T71" fmla="*/ 0 h 2123"/>
                <a:gd name="T72" fmla="*/ 1 w 1697"/>
                <a:gd name="T73" fmla="*/ 0 h 2123"/>
                <a:gd name="T74" fmla="*/ 1 w 1697"/>
                <a:gd name="T75" fmla="*/ 0 h 2123"/>
                <a:gd name="T76" fmla="*/ 0 w 1697"/>
                <a:gd name="T77" fmla="*/ 0 h 212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697"/>
                <a:gd name="T118" fmla="*/ 0 h 2123"/>
                <a:gd name="T119" fmla="*/ 1697 w 1697"/>
                <a:gd name="T120" fmla="*/ 2123 h 2123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697" h="2123">
                  <a:moveTo>
                    <a:pt x="0" y="2119"/>
                  </a:moveTo>
                  <a:lnTo>
                    <a:pt x="45" y="1670"/>
                  </a:lnTo>
                  <a:lnTo>
                    <a:pt x="108" y="1459"/>
                  </a:lnTo>
                  <a:lnTo>
                    <a:pt x="292" y="1343"/>
                  </a:lnTo>
                  <a:lnTo>
                    <a:pt x="473" y="1307"/>
                  </a:lnTo>
                  <a:lnTo>
                    <a:pt x="624" y="1255"/>
                  </a:lnTo>
                  <a:lnTo>
                    <a:pt x="685" y="1150"/>
                  </a:lnTo>
                  <a:lnTo>
                    <a:pt x="692" y="989"/>
                  </a:lnTo>
                  <a:lnTo>
                    <a:pt x="628" y="936"/>
                  </a:lnTo>
                  <a:lnTo>
                    <a:pt x="577" y="867"/>
                  </a:lnTo>
                  <a:lnTo>
                    <a:pt x="564" y="823"/>
                  </a:lnTo>
                  <a:lnTo>
                    <a:pt x="534" y="649"/>
                  </a:lnTo>
                  <a:lnTo>
                    <a:pt x="538" y="650"/>
                  </a:lnTo>
                  <a:lnTo>
                    <a:pt x="498" y="519"/>
                  </a:lnTo>
                  <a:lnTo>
                    <a:pt x="544" y="305"/>
                  </a:lnTo>
                  <a:lnTo>
                    <a:pt x="640" y="201"/>
                  </a:lnTo>
                  <a:lnTo>
                    <a:pt x="752" y="62"/>
                  </a:lnTo>
                  <a:lnTo>
                    <a:pt x="973" y="0"/>
                  </a:lnTo>
                  <a:lnTo>
                    <a:pt x="1147" y="78"/>
                  </a:lnTo>
                  <a:lnTo>
                    <a:pt x="1230" y="169"/>
                  </a:lnTo>
                  <a:lnTo>
                    <a:pt x="1299" y="231"/>
                  </a:lnTo>
                  <a:lnTo>
                    <a:pt x="1312" y="321"/>
                  </a:lnTo>
                  <a:lnTo>
                    <a:pt x="1363" y="386"/>
                  </a:lnTo>
                  <a:lnTo>
                    <a:pt x="1376" y="490"/>
                  </a:lnTo>
                  <a:lnTo>
                    <a:pt x="1323" y="638"/>
                  </a:lnTo>
                  <a:lnTo>
                    <a:pt x="1333" y="745"/>
                  </a:lnTo>
                  <a:lnTo>
                    <a:pt x="1282" y="851"/>
                  </a:lnTo>
                  <a:lnTo>
                    <a:pt x="1238" y="884"/>
                  </a:lnTo>
                  <a:lnTo>
                    <a:pt x="1238" y="934"/>
                  </a:lnTo>
                  <a:lnTo>
                    <a:pt x="1136" y="1037"/>
                  </a:lnTo>
                  <a:lnTo>
                    <a:pt x="1162" y="1229"/>
                  </a:lnTo>
                  <a:lnTo>
                    <a:pt x="1269" y="1355"/>
                  </a:lnTo>
                  <a:lnTo>
                    <a:pt x="1439" y="1415"/>
                  </a:lnTo>
                  <a:lnTo>
                    <a:pt x="1625" y="1491"/>
                  </a:lnTo>
                  <a:lnTo>
                    <a:pt x="1680" y="1597"/>
                  </a:lnTo>
                  <a:lnTo>
                    <a:pt x="1692" y="1814"/>
                  </a:lnTo>
                  <a:lnTo>
                    <a:pt x="1697" y="1974"/>
                  </a:lnTo>
                  <a:lnTo>
                    <a:pt x="1692" y="2123"/>
                  </a:lnTo>
                  <a:lnTo>
                    <a:pt x="0" y="2119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38" name="Text Box 31"/>
            <p:cNvSpPr txBox="1">
              <a:spLocks noChangeArrowheads="1"/>
            </p:cNvSpPr>
            <p:nvPr/>
          </p:nvSpPr>
          <p:spPr bwMode="auto">
            <a:xfrm>
              <a:off x="573" y="3013"/>
              <a:ext cx="4699" cy="377"/>
            </a:xfrm>
            <a:prstGeom prst="rect">
              <a:avLst/>
            </a:prstGeom>
            <a:solidFill>
              <a:srgbClr val="DAD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1450" indent="-1714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>
                  <a:schemeClr val="accent1"/>
                </a:buClr>
                <a:buFont typeface="Wingdings" charset="0"/>
                <a:buNone/>
              </a:pPr>
              <a:r>
                <a:rPr lang="en-US" sz="2800">
                  <a:latin typeface="Amaze" charset="0"/>
                </a:rPr>
                <a:t>Questions?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7421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marter_Analytics_PPT_template_whi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marter_Analytics_PPT_template_whit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>
          <a:solidFill>
            <a:schemeClr val="tx2"/>
          </a:solidFill>
        </a:ln>
      </a:spPr>
      <a:bodyPr anchor="ctr"/>
      <a:lstStyle>
        <a:defPPr algn="ctr">
          <a:defRPr sz="1800" dirty="0">
            <a:solidFill>
              <a:srgbClr val="1F497D"/>
            </a:solidFill>
            <a:latin typeface="Calibri"/>
            <a:cs typeface="Calibri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solidFill>
          <a:srgbClr val="CC99FF"/>
        </a:solidFill>
        <a:ln w="19050" cap="flat" cmpd="sng" algn="ctr">
          <a:solidFill>
            <a:schemeClr val="tx2"/>
          </a:solidFill>
          <a:prstDash val="solid"/>
          <a:round/>
          <a:headEnd type="none" w="med" len="med"/>
          <a:tailEnd type="none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 bwMode="auto">
        <a:noFill/>
        <a:ln w="9525">
          <a:noFill/>
          <a:miter lim="800000"/>
          <a:headEnd/>
          <a:tailEnd/>
        </a:ln>
      </a:spPr>
      <a:bodyPr wrap="none">
        <a:prstTxWarp prst="textNoShape">
          <a:avLst/>
        </a:prstTxWarp>
        <a:spAutoFit/>
      </a:bodyPr>
      <a:lstStyle>
        <a:defPPr>
          <a:defRPr sz="1400" dirty="0">
            <a:latin typeface="Calibri" pitchFamily="-1" charset="0"/>
          </a:defRPr>
        </a:defPPr>
      </a:lstStyle>
    </a:txDef>
  </a:objectDefaults>
  <a:extraClrSchemeLst>
    <a:extraClrScheme>
      <a:clrScheme name="Smarter_Analytics_PPT_template_wh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71BFC5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66ADB2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simple-light-2">
  <a:themeElements>
    <a:clrScheme name="Hyperledger">
      <a:dk1>
        <a:srgbClr val="FFFFFF"/>
      </a:dk1>
      <a:lt1>
        <a:srgbClr val="595959"/>
      </a:lt1>
      <a:dk2>
        <a:srgbClr val="FFFFFF"/>
      </a:dk2>
      <a:lt2>
        <a:srgbClr val="595959"/>
      </a:lt2>
      <a:accent1>
        <a:srgbClr val="00B0F0"/>
      </a:accent1>
      <a:accent2>
        <a:srgbClr val="595959"/>
      </a:accent2>
      <a:accent3>
        <a:srgbClr val="00B0F0"/>
      </a:accent3>
      <a:accent4>
        <a:srgbClr val="595959"/>
      </a:accent4>
      <a:accent5>
        <a:srgbClr val="00B0F0"/>
      </a:accent5>
      <a:accent6>
        <a:srgbClr val="595959"/>
      </a:accent6>
      <a:hlink>
        <a:srgbClr val="00B0F0"/>
      </a:hlink>
      <a:folHlink>
        <a:srgbClr val="00B0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8FE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Smarter_Analytics_PPT_template_white</Template>
  <TotalTime>233078</TotalTime>
  <Words>22</Words>
  <Application>Microsoft Macintosh PowerPoint</Application>
  <PresentationFormat>On-screen Show (16:9)</PresentationFormat>
  <Paragraphs>13</Paragraphs>
  <Slides>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6" baseType="lpstr">
      <vt:lpstr>Smarter_Analytics_PPT_template_white</vt:lpstr>
      <vt:lpstr>simple-light-2</vt:lpstr>
      <vt:lpstr>Privacy Lifecycle</vt:lpstr>
      <vt:lpstr>Digital Services Lifecycle</vt:lpstr>
      <vt:lpstr>PowerPoint Presentation</vt:lpstr>
      <vt:lpstr>PowerPoint Presentation</vt:lpstr>
    </vt:vector>
  </TitlesOfParts>
  <Manager>Tim Vincent</Manager>
  <Company>IBM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Canonical Registers</dc:title>
  <dc:subject>A review on the use of canonical registers in government.</dc:subject>
  <dc:creator>Mandy Chessell</dc:creator>
  <cp:keywords/>
  <dc:description>This presentation is developed for Liam Maxwell, GDS</dc:description>
  <cp:lastModifiedBy>Mandy Chessell</cp:lastModifiedBy>
  <cp:revision>3405</cp:revision>
  <cp:lastPrinted>2017-09-14T16:47:43Z</cp:lastPrinted>
  <dcterms:created xsi:type="dcterms:W3CDTF">2012-10-31T22:18:04Z</dcterms:created>
  <dcterms:modified xsi:type="dcterms:W3CDTF">2018-04-26T12:18:06Z</dcterms:modified>
  <cp:category>Information Architecture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TAG2">
    <vt:lpwstr>000800a00d0000000000010250200207f7000400038000</vt:lpwstr>
  </property>
</Properties>
</file>